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4" r:id="rId5"/>
    <p:sldMasterId id="2147483660" r:id="rId6"/>
    <p:sldMasterId id="2147483669" r:id="rId7"/>
  </p:sldMasterIdLst>
  <p:notesMasterIdLst>
    <p:notesMasterId r:id="rId10"/>
  </p:notesMasterIdLst>
  <p:handoutMasterIdLst>
    <p:handoutMasterId r:id="rId11"/>
  </p:handoutMasterIdLst>
  <p:sldIdLst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A95"/>
    <a:srgbClr val="EBF5E0"/>
    <a:srgbClr val="84C13F"/>
    <a:srgbClr val="B386B7"/>
    <a:srgbClr val="57208B"/>
    <a:srgbClr val="651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AF799-FE8B-4FF9-AAAA-C3034A7BB3E6}" v="1" dt="2025-09-24T10:28:52.407"/>
    <p1510:client id="{FA2BB32E-7E25-4EA6-99E9-F2F68570DD6E}" v="2" dt="2025-09-24T10:03:39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9" autoAdjust="0"/>
  </p:normalViewPr>
  <p:slideViewPr>
    <p:cSldViewPr snapToGrid="0" snapToObjects="1">
      <p:cViewPr varScale="1">
        <p:scale>
          <a:sx n="119" d="100"/>
          <a:sy n="119" d="100"/>
        </p:scale>
        <p:origin x="403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van der Kolk" userId="9c9a92bb-c298-42bb-9f2f-b0475552110c" providerId="ADAL" clId="{5BBAF799-FE8B-4FF9-AAAA-C3034A7BB3E6}"/>
    <pc:docChg chg="undo custSel modSld">
      <pc:chgData name="Diana van der Kolk" userId="9c9a92bb-c298-42bb-9f2f-b0475552110c" providerId="ADAL" clId="{5BBAF799-FE8B-4FF9-AAAA-C3034A7BB3E6}" dt="2025-09-24T10:28:44.263" v="1" actId="313"/>
      <pc:docMkLst>
        <pc:docMk/>
      </pc:docMkLst>
      <pc:sldChg chg="modSp mod">
        <pc:chgData name="Diana van der Kolk" userId="9c9a92bb-c298-42bb-9f2f-b0475552110c" providerId="ADAL" clId="{5BBAF799-FE8B-4FF9-AAAA-C3034A7BB3E6}" dt="2025-09-24T10:28:44.263" v="1" actId="313"/>
        <pc:sldMkLst>
          <pc:docMk/>
          <pc:sldMk cId="34286152" sldId="264"/>
        </pc:sldMkLst>
        <pc:spChg chg="mod">
          <ac:chgData name="Diana van der Kolk" userId="9c9a92bb-c298-42bb-9f2f-b0475552110c" providerId="ADAL" clId="{5BBAF799-FE8B-4FF9-AAAA-C3034A7BB3E6}" dt="2025-09-24T10:28:44.263" v="1" actId="313"/>
          <ac:spMkLst>
            <pc:docMk/>
            <pc:sldMk cId="34286152" sldId="264"/>
            <ac:spMk id="11" creationId="{94B19D9F-13C3-88EA-B54D-B94DC909F3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9C4D-87C0-754F-BC55-C198C88695B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CF981-F5C9-0648-8316-49F5537328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7628-2D77-B746-A509-39110D5B63A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F2878-2CE1-3A40-B308-02CECC72A1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3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 OD NH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hterblad OD NH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5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BAS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CA68DD6-A83F-42DD-B833-90531FE676E0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51670"/>
            <a:ext cx="8229600" cy="857250"/>
          </a:xfrm>
          <a:prstGeom prst="rect">
            <a:avLst/>
          </a:prstGeom>
        </p:spPr>
        <p:txBody>
          <a:bodyPr anchor="ctr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708275"/>
            <a:ext cx="8229600" cy="19732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1">
                <a:solidFill>
                  <a:srgbClr val="57208B"/>
                </a:solidFill>
              </a:defRPr>
            </a:lvl1pPr>
            <a:lvl2pPr marL="457200" indent="0" algn="ctr">
              <a:buNone/>
              <a:defRPr sz="1800" b="1">
                <a:solidFill>
                  <a:srgbClr val="57208B"/>
                </a:solidFill>
              </a:defRPr>
            </a:lvl2pPr>
            <a:lvl3pPr marL="914400" indent="0" algn="ctr">
              <a:buNone/>
              <a:defRPr sz="1600" b="1">
                <a:solidFill>
                  <a:srgbClr val="57208B"/>
                </a:solidFill>
              </a:defRPr>
            </a:lvl3pPr>
            <a:lvl4pPr marL="1371600" indent="0" algn="ctr">
              <a:buNone/>
              <a:defRPr sz="1400" b="1">
                <a:solidFill>
                  <a:srgbClr val="57208B"/>
                </a:solidFill>
              </a:defRPr>
            </a:lvl4pPr>
            <a:lvl5pPr marL="1828800" indent="0" algn="ctr">
              <a:buNone/>
              <a:defRPr sz="1400" b="1">
                <a:solidFill>
                  <a:srgbClr val="57208B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met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A128B60A-7D8F-417A-93E7-00859DEE6FB0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57291" y="1914047"/>
            <a:ext cx="6286497" cy="85725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0C641F81-8C6E-4F24-BEE4-8A3167CAF265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1995716" y="1200151"/>
            <a:ext cx="669108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kolom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2408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EC13E65D-EDD8-4005-886D-43FB1B250F0A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4008" y="1200151"/>
            <a:ext cx="4024086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6843E04-D9D6-4921-B234-5C00BFC6E823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1995716" y="1200151"/>
            <a:ext cx="669108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8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kolom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24086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6D590C44-A803-434C-BB14-7248C26B521E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4008" y="1200151"/>
            <a:ext cx="4024086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95488" y="294707"/>
            <a:ext cx="6691312" cy="454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2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2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A1BF345-CA36-4CBD-BF44-6EAF7FB4B086}" type="datetime4">
              <a:rPr lang="nl-NL" noProof="0" smtClean="0"/>
              <a:t>24 september 2025</a:t>
            </a:fld>
            <a:endParaRPr lang="nl-NL" noProof="0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5716" y="1200151"/>
            <a:ext cx="6691083" cy="33944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F59E2053-AB99-45BC-851B-BE163C31D691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57208B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208B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7208B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208B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7208B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30AEC02-B0D5-470B-98C7-9684D569AEAC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12618"/>
            <a:ext cx="2895600" cy="273844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812618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6B8718-C1F0-D64D-907C-8E59D9C8B58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651883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57208B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208B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7208B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208B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7208B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606D4EF3-D589-C15B-E339-E27123BA59F4}"/>
              </a:ext>
            </a:extLst>
          </p:cNvPr>
          <p:cNvSpPr/>
          <p:nvPr/>
        </p:nvSpPr>
        <p:spPr>
          <a:xfrm>
            <a:off x="6940445" y="1676935"/>
            <a:ext cx="2064897" cy="2079955"/>
          </a:xfrm>
          <a:prstGeom prst="roundRect">
            <a:avLst/>
          </a:prstGeom>
          <a:solidFill>
            <a:srgbClr val="84C13F"/>
          </a:solidFill>
          <a:ln w="317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Stevige financiële injectie nodig</a:t>
            </a:r>
          </a:p>
          <a:p>
            <a:pPr algn="ctr"/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D16-E970-4EDD-A346-5DDA3E6AA5BB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6B8718-C1F0-D64D-907C-8E59D9C8B5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puzzel van de toekomst</a:t>
            </a:r>
          </a:p>
          <a:p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803C46-FA3A-7ACE-FBF0-4B351345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9" y="924438"/>
            <a:ext cx="3191367" cy="3053582"/>
          </a:xfrm>
          <a:prstGeom prst="rect">
            <a:avLst/>
          </a:prstGeom>
        </p:spPr>
      </p:pic>
      <p:pic>
        <p:nvPicPr>
          <p:cNvPr id="18" name="Tijdelijke aanduiding voor inhoud 10">
            <a:extLst>
              <a:ext uri="{FF2B5EF4-FFF2-40B4-BE49-F238E27FC236}">
                <a16:creationId xmlns:a16="http://schemas.microsoft.com/office/drawing/2014/main" id="{A26F2BEF-32E3-0DD1-B79D-D3A85185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979"/>
          <a:stretch>
            <a:fillRect/>
          </a:stretch>
        </p:blipFill>
        <p:spPr>
          <a:xfrm>
            <a:off x="3878194" y="995862"/>
            <a:ext cx="2907447" cy="1658408"/>
          </a:xfrm>
          <a:prstGeom prst="rect">
            <a:avLst/>
          </a:prstGeom>
          <a:ln>
            <a:noFill/>
          </a:ln>
        </p:spPr>
      </p:pic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E8A388A-9786-94E6-D274-822339075B5E}"/>
              </a:ext>
            </a:extLst>
          </p:cNvPr>
          <p:cNvSpPr/>
          <p:nvPr/>
        </p:nvSpPr>
        <p:spPr>
          <a:xfrm>
            <a:off x="4033677" y="4058905"/>
            <a:ext cx="1559409" cy="502303"/>
          </a:xfrm>
          <a:prstGeom prst="roundRect">
            <a:avLst/>
          </a:prstGeom>
          <a:solidFill>
            <a:srgbClr val="EBF5E0"/>
          </a:solidFill>
          <a:ln>
            <a:solidFill>
              <a:srgbClr val="84C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i="1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Uitgewerkte ‘PM Post’ Bedrijfsvoering</a:t>
            </a:r>
          </a:p>
        </p:txBody>
      </p:sp>
      <p:sp>
        <p:nvSpPr>
          <p:cNvPr id="20" name="Tijdelijke aanduiding voor inhoud 7">
            <a:extLst>
              <a:ext uri="{FF2B5EF4-FFF2-40B4-BE49-F238E27FC236}">
                <a16:creationId xmlns:a16="http://schemas.microsoft.com/office/drawing/2014/main" id="{5C9B244F-62B2-B921-09C8-0D472B5CE30B}"/>
              </a:ext>
            </a:extLst>
          </p:cNvPr>
          <p:cNvSpPr txBox="1">
            <a:spLocks/>
          </p:cNvSpPr>
          <p:nvPr/>
        </p:nvSpPr>
        <p:spPr>
          <a:xfrm rot="20779228">
            <a:off x="1499734" y="3812401"/>
            <a:ext cx="1798201" cy="702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84C13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i="1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Sterk groeiende uitdaging informatievoorziening / data (o.a. AI)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D7ED14E-705D-7F0F-C13E-0F3C0C2C5222}"/>
              </a:ext>
            </a:extLst>
          </p:cNvPr>
          <p:cNvSpPr/>
          <p:nvPr/>
        </p:nvSpPr>
        <p:spPr>
          <a:xfrm>
            <a:off x="3476366" y="836636"/>
            <a:ext cx="1908000" cy="936000"/>
          </a:xfrm>
          <a:prstGeom prst="roundRect">
            <a:avLst/>
          </a:prstGeom>
          <a:solidFill>
            <a:srgbClr val="8236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200" b="1" dirty="0">
                <a:latin typeface="Verdana"/>
                <a:ea typeface="Verdana"/>
              </a:rPr>
              <a:t>Opgave vereist versteviging en verbreding basis</a:t>
            </a:r>
            <a:br>
              <a:rPr lang="nl-NL" sz="1200" b="1" dirty="0">
                <a:latin typeface="Verdana"/>
                <a:ea typeface="Verdana"/>
              </a:rPr>
            </a:br>
            <a:r>
              <a:rPr lang="nl-NL" sz="1200" b="1" dirty="0">
                <a:latin typeface="Verdana"/>
                <a:ea typeface="Verdana"/>
              </a:rPr>
              <a:t> </a:t>
            </a:r>
            <a:r>
              <a:rPr lang="nl-NL" sz="1000" i="1" dirty="0">
                <a:latin typeface="Verdana"/>
                <a:ea typeface="Verdana"/>
              </a:rPr>
              <a:t>robuustheidscriteria</a:t>
            </a:r>
            <a:endParaRPr lang="en-US" sz="1200" i="1" dirty="0"/>
          </a:p>
        </p:txBody>
      </p:sp>
      <p:sp>
        <p:nvSpPr>
          <p:cNvPr id="23" name="Plusteken 22">
            <a:extLst>
              <a:ext uri="{FF2B5EF4-FFF2-40B4-BE49-F238E27FC236}">
                <a16:creationId xmlns:a16="http://schemas.microsoft.com/office/drawing/2014/main" id="{D6ECFBA8-87A8-4EED-A5F8-A7D9A5542631}"/>
              </a:ext>
            </a:extLst>
          </p:cNvPr>
          <p:cNvSpPr/>
          <p:nvPr/>
        </p:nvSpPr>
        <p:spPr>
          <a:xfrm>
            <a:off x="4264767" y="2568986"/>
            <a:ext cx="504000" cy="504000"/>
          </a:xfrm>
          <a:prstGeom prst="mathPlus">
            <a:avLst/>
          </a:prstGeom>
          <a:solidFill>
            <a:srgbClr val="84C13F"/>
          </a:solidFill>
          <a:ln>
            <a:solidFill>
              <a:srgbClr val="84C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Graphic 23" descr="Puzzel silhouet">
            <a:extLst>
              <a:ext uri="{FF2B5EF4-FFF2-40B4-BE49-F238E27FC236}">
                <a16:creationId xmlns:a16="http://schemas.microsoft.com/office/drawing/2014/main" id="{62D77B65-F6E6-D00B-B88E-3B2E3DABB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5260937" y="3218992"/>
            <a:ext cx="820714" cy="820714"/>
          </a:xfrm>
          <a:prstGeom prst="rect">
            <a:avLst/>
          </a:prstGeom>
        </p:spPr>
      </p:pic>
      <p:sp>
        <p:nvSpPr>
          <p:cNvPr id="28" name="Is gelijk aan 27">
            <a:extLst>
              <a:ext uri="{FF2B5EF4-FFF2-40B4-BE49-F238E27FC236}">
                <a16:creationId xmlns:a16="http://schemas.microsoft.com/office/drawing/2014/main" id="{35686E76-8D4D-B760-CD52-CE5B7DE754CE}"/>
              </a:ext>
            </a:extLst>
          </p:cNvPr>
          <p:cNvSpPr/>
          <p:nvPr/>
        </p:nvSpPr>
        <p:spPr>
          <a:xfrm>
            <a:off x="6092523" y="2669349"/>
            <a:ext cx="539982" cy="340258"/>
          </a:xfrm>
          <a:prstGeom prst="mathEqual">
            <a:avLst/>
          </a:prstGeom>
          <a:solidFill>
            <a:srgbClr val="84C13F"/>
          </a:solidFill>
          <a:ln>
            <a:solidFill>
              <a:srgbClr val="84C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Graphic 29" descr="Euro met effen opvulling">
            <a:extLst>
              <a:ext uri="{FF2B5EF4-FFF2-40B4-BE49-F238E27FC236}">
                <a16:creationId xmlns:a16="http://schemas.microsoft.com/office/drawing/2014/main" id="{086FB1BF-D3DB-0A31-ED63-03FB2E7A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2651" y="3229660"/>
            <a:ext cx="356872" cy="356872"/>
          </a:xfrm>
          <a:prstGeom prst="rect">
            <a:avLst/>
          </a:prstGeom>
        </p:spPr>
      </p:pic>
      <p:pic>
        <p:nvPicPr>
          <p:cNvPr id="31" name="Graphic 30" descr="Euro met effen opvulling">
            <a:extLst>
              <a:ext uri="{FF2B5EF4-FFF2-40B4-BE49-F238E27FC236}">
                <a16:creationId xmlns:a16="http://schemas.microsoft.com/office/drawing/2014/main" id="{625E989A-A86D-9F34-7600-8A8703853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2590" y="2960269"/>
            <a:ext cx="671665" cy="671665"/>
          </a:xfrm>
          <a:prstGeom prst="rect">
            <a:avLst/>
          </a:prstGeom>
        </p:spPr>
      </p:pic>
      <p:sp>
        <p:nvSpPr>
          <p:cNvPr id="32" name="Is gelijk aan 31">
            <a:extLst>
              <a:ext uri="{FF2B5EF4-FFF2-40B4-BE49-F238E27FC236}">
                <a16:creationId xmlns:a16="http://schemas.microsoft.com/office/drawing/2014/main" id="{B0F93B85-8642-224A-C0E0-F955EB7208F9}"/>
              </a:ext>
            </a:extLst>
          </p:cNvPr>
          <p:cNvSpPr/>
          <p:nvPr/>
        </p:nvSpPr>
        <p:spPr>
          <a:xfrm>
            <a:off x="5141161" y="6287927"/>
            <a:ext cx="412537" cy="233786"/>
          </a:xfrm>
          <a:prstGeom prst="mathEqual">
            <a:avLst/>
          </a:prstGeom>
          <a:solidFill>
            <a:srgbClr val="84C13F"/>
          </a:solidFill>
          <a:ln>
            <a:solidFill>
              <a:srgbClr val="84C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24EC82A1-B867-5DDF-9E23-359E0CCBE6D6}"/>
              </a:ext>
            </a:extLst>
          </p:cNvPr>
          <p:cNvGrpSpPr/>
          <p:nvPr/>
        </p:nvGrpSpPr>
        <p:grpSpPr>
          <a:xfrm>
            <a:off x="7888162" y="253952"/>
            <a:ext cx="932767" cy="706922"/>
            <a:chOff x="7888162" y="253952"/>
            <a:chExt cx="932767" cy="706922"/>
          </a:xfrm>
        </p:grpSpPr>
        <p:pic>
          <p:nvPicPr>
            <p:cNvPr id="27" name="Graphic 26" descr="Puzzel silhouet">
              <a:extLst>
                <a:ext uri="{FF2B5EF4-FFF2-40B4-BE49-F238E27FC236}">
                  <a16:creationId xmlns:a16="http://schemas.microsoft.com/office/drawing/2014/main" id="{2B0844A1-DCDD-A66B-D333-99EF9972B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16929" y="253952"/>
              <a:ext cx="504000" cy="504000"/>
            </a:xfrm>
            <a:prstGeom prst="rect">
              <a:avLst/>
            </a:prstGeom>
          </p:spPr>
        </p:pic>
        <p:pic>
          <p:nvPicPr>
            <p:cNvPr id="33" name="Graphic 32" descr="Puzzel silhouet">
              <a:extLst>
                <a:ext uri="{FF2B5EF4-FFF2-40B4-BE49-F238E27FC236}">
                  <a16:creationId xmlns:a16="http://schemas.microsoft.com/office/drawing/2014/main" id="{C75DFC74-5BDD-AD4D-5020-37EF387E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097523" y="456874"/>
              <a:ext cx="504000" cy="504000"/>
            </a:xfrm>
            <a:prstGeom prst="rect">
              <a:avLst/>
            </a:prstGeom>
          </p:spPr>
        </p:pic>
        <p:pic>
          <p:nvPicPr>
            <p:cNvPr id="34" name="Graphic 33" descr="Puzzel met effen opvulling">
              <a:extLst>
                <a:ext uri="{FF2B5EF4-FFF2-40B4-BE49-F238E27FC236}">
                  <a16:creationId xmlns:a16="http://schemas.microsoft.com/office/drawing/2014/main" id="{8BEFF58B-1F02-9088-2602-10CAF0DE9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88162" y="263630"/>
              <a:ext cx="504000" cy="504000"/>
            </a:xfrm>
            <a:prstGeom prst="rect">
              <a:avLst/>
            </a:prstGeom>
          </p:spPr>
        </p:pic>
      </p:grpSp>
      <p:pic>
        <p:nvPicPr>
          <p:cNvPr id="36" name="Graphic 35" descr="Puzzel silhouet">
            <a:extLst>
              <a:ext uri="{FF2B5EF4-FFF2-40B4-BE49-F238E27FC236}">
                <a16:creationId xmlns:a16="http://schemas.microsoft.com/office/drawing/2014/main" id="{D6E12759-D54A-7812-36DF-7712C95E3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492222">
            <a:off x="185048" y="3930189"/>
            <a:ext cx="684784" cy="684784"/>
          </a:xfrm>
          <a:prstGeom prst="rect">
            <a:avLst/>
          </a:prstGeom>
        </p:spPr>
      </p:pic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466A5F3B-D8E2-7FF0-9EFD-9C34D03DB653}"/>
              </a:ext>
            </a:extLst>
          </p:cNvPr>
          <p:cNvSpPr/>
          <p:nvPr/>
        </p:nvSpPr>
        <p:spPr>
          <a:xfrm>
            <a:off x="3573808" y="3173689"/>
            <a:ext cx="1908000" cy="936000"/>
          </a:xfrm>
          <a:prstGeom prst="roundRect">
            <a:avLst/>
          </a:prstGeom>
          <a:solidFill>
            <a:srgbClr val="8D4A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200" b="1" dirty="0">
                <a:latin typeface="Verdana"/>
                <a:ea typeface="Verdana"/>
              </a:rPr>
              <a:t>Bedrijfsvoering OD NHN op niveau</a:t>
            </a:r>
            <a:endParaRPr lang="en-US" sz="1400" dirty="0"/>
          </a:p>
          <a:p>
            <a:pPr algn="ctr"/>
            <a:r>
              <a:rPr lang="nl-NL" sz="1000" i="1" dirty="0">
                <a:solidFill>
                  <a:schemeClr val="bg1"/>
                </a:solidFill>
                <a:latin typeface="Verdana"/>
                <a:ea typeface="Verdana"/>
              </a:rPr>
              <a:t>van incidenteel naar structureel</a:t>
            </a:r>
          </a:p>
        </p:txBody>
      </p:sp>
      <p:pic>
        <p:nvPicPr>
          <p:cNvPr id="38" name="Graphic 37" descr="Puzzel silhouet">
            <a:extLst>
              <a:ext uri="{FF2B5EF4-FFF2-40B4-BE49-F238E27FC236}">
                <a16:creationId xmlns:a16="http://schemas.microsoft.com/office/drawing/2014/main" id="{90EE08B9-DF14-DFF4-3013-750E09C9B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868318" y="830812"/>
            <a:ext cx="820714" cy="820714"/>
          </a:xfrm>
          <a:prstGeom prst="rect">
            <a:avLst/>
          </a:prstGeom>
        </p:spPr>
      </p:pic>
      <p:pic>
        <p:nvPicPr>
          <p:cNvPr id="39" name="Graphic 38" descr="Puzzel silhouet">
            <a:extLst>
              <a:ext uri="{FF2B5EF4-FFF2-40B4-BE49-F238E27FC236}">
                <a16:creationId xmlns:a16="http://schemas.microsoft.com/office/drawing/2014/main" id="{635FB40C-1B66-FE07-F317-822DA3C87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1347247" y="1723669"/>
            <a:ext cx="820714" cy="820714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46771F8F-BB55-B1A4-9B84-3E1D0E5B0B4D}"/>
              </a:ext>
            </a:extLst>
          </p:cNvPr>
          <p:cNvSpPr/>
          <p:nvPr/>
        </p:nvSpPr>
        <p:spPr>
          <a:xfrm>
            <a:off x="910802" y="2159876"/>
            <a:ext cx="1597553" cy="693684"/>
          </a:xfrm>
          <a:prstGeom prst="roundRect">
            <a:avLst/>
          </a:prstGeom>
          <a:solidFill>
            <a:srgbClr val="8236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Sterk groeiende opgave in fysiek domein</a:t>
            </a:r>
          </a:p>
        </p:txBody>
      </p:sp>
    </p:spTree>
    <p:extLst>
      <p:ext uri="{BB962C8B-B14F-4D97-AF65-F5344CB8AC3E}">
        <p14:creationId xmlns:p14="http://schemas.microsoft.com/office/powerpoint/2010/main" val="320146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255C5-65BA-3A46-EA4A-92D9A9E5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Puzzel silhouet">
            <a:extLst>
              <a:ext uri="{FF2B5EF4-FFF2-40B4-BE49-F238E27FC236}">
                <a16:creationId xmlns:a16="http://schemas.microsoft.com/office/drawing/2014/main" id="{437C38A4-2BC4-76AD-2D40-8BB5E89B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72826">
            <a:off x="1277792" y="3776258"/>
            <a:ext cx="684784" cy="68478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DDEEC-0C3C-F3B1-75C6-8288B865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6D16-E970-4EDD-A346-5DDA3E6AA5BB}" type="datetime4">
              <a:rPr lang="nl-NL" smtClean="0"/>
              <a:t>24 september 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DC466-7246-E733-7C37-AFA2A838B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Presentatie OD NHN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F8E54-FFCC-0F70-CD68-ED046C54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6B8718-C1F0-D64D-907C-8E59D9C8B5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46B07-5F81-8303-96C8-494745026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De puzzel van de toekomst (2)</a:t>
            </a:r>
          </a:p>
          <a:p>
            <a:endParaRPr lang="en-US" dirty="0"/>
          </a:p>
        </p:txBody>
      </p:sp>
      <p:sp>
        <p:nvSpPr>
          <p:cNvPr id="32" name="Is gelijk aan 31">
            <a:extLst>
              <a:ext uri="{FF2B5EF4-FFF2-40B4-BE49-F238E27FC236}">
                <a16:creationId xmlns:a16="http://schemas.microsoft.com/office/drawing/2014/main" id="{7134944E-8D66-5AB2-07E9-88A415576180}"/>
              </a:ext>
            </a:extLst>
          </p:cNvPr>
          <p:cNvSpPr/>
          <p:nvPr/>
        </p:nvSpPr>
        <p:spPr>
          <a:xfrm>
            <a:off x="5141161" y="6287927"/>
            <a:ext cx="412537" cy="233786"/>
          </a:xfrm>
          <a:prstGeom prst="mathEqual">
            <a:avLst/>
          </a:prstGeom>
          <a:solidFill>
            <a:srgbClr val="84C13F"/>
          </a:solidFill>
          <a:ln>
            <a:solidFill>
              <a:srgbClr val="84C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F6D4530F-A026-3F52-8726-D919AA806B16}"/>
              </a:ext>
            </a:extLst>
          </p:cNvPr>
          <p:cNvGrpSpPr/>
          <p:nvPr/>
        </p:nvGrpSpPr>
        <p:grpSpPr>
          <a:xfrm>
            <a:off x="7888162" y="253952"/>
            <a:ext cx="932767" cy="706922"/>
            <a:chOff x="7888162" y="253952"/>
            <a:chExt cx="932767" cy="706922"/>
          </a:xfrm>
        </p:grpSpPr>
        <p:pic>
          <p:nvPicPr>
            <p:cNvPr id="27" name="Graphic 26" descr="Puzzel silhouet">
              <a:extLst>
                <a:ext uri="{FF2B5EF4-FFF2-40B4-BE49-F238E27FC236}">
                  <a16:creationId xmlns:a16="http://schemas.microsoft.com/office/drawing/2014/main" id="{473209E6-AE1D-0901-9846-F7DF48AB7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16929" y="253952"/>
              <a:ext cx="504000" cy="504000"/>
            </a:xfrm>
            <a:prstGeom prst="rect">
              <a:avLst/>
            </a:prstGeom>
          </p:spPr>
        </p:pic>
        <p:pic>
          <p:nvPicPr>
            <p:cNvPr id="33" name="Graphic 32" descr="Puzzel silhouet">
              <a:extLst>
                <a:ext uri="{FF2B5EF4-FFF2-40B4-BE49-F238E27FC236}">
                  <a16:creationId xmlns:a16="http://schemas.microsoft.com/office/drawing/2014/main" id="{6282D8A9-DDDF-F410-B216-140C93310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8097523" y="456874"/>
              <a:ext cx="504000" cy="504000"/>
            </a:xfrm>
            <a:prstGeom prst="rect">
              <a:avLst/>
            </a:prstGeom>
          </p:spPr>
        </p:pic>
        <p:pic>
          <p:nvPicPr>
            <p:cNvPr id="34" name="Graphic 33" descr="Puzzel met effen opvulling">
              <a:extLst>
                <a:ext uri="{FF2B5EF4-FFF2-40B4-BE49-F238E27FC236}">
                  <a16:creationId xmlns:a16="http://schemas.microsoft.com/office/drawing/2014/main" id="{8BF11E8B-0AC8-05C7-EE6E-486A7F66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88162" y="263630"/>
              <a:ext cx="504000" cy="504000"/>
            </a:xfrm>
            <a:prstGeom prst="rect">
              <a:avLst/>
            </a:prstGeom>
          </p:spPr>
        </p:pic>
      </p:grpSp>
      <p:pic>
        <p:nvPicPr>
          <p:cNvPr id="36" name="Graphic 35" descr="Puzzel silhouet">
            <a:extLst>
              <a:ext uri="{FF2B5EF4-FFF2-40B4-BE49-F238E27FC236}">
                <a16:creationId xmlns:a16="http://schemas.microsoft.com/office/drawing/2014/main" id="{BE49BA4D-4078-911E-03C4-25C4E950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72826">
            <a:off x="1295747" y="1065937"/>
            <a:ext cx="684784" cy="684784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CF814BFA-8186-40E0-79B1-AC021EB7AADB}"/>
              </a:ext>
            </a:extLst>
          </p:cNvPr>
          <p:cNvSpPr/>
          <p:nvPr/>
        </p:nvSpPr>
        <p:spPr>
          <a:xfrm>
            <a:off x="2035331" y="2033107"/>
            <a:ext cx="3283272" cy="1180768"/>
          </a:xfrm>
          <a:prstGeom prst="rightArrow">
            <a:avLst/>
          </a:prstGeom>
          <a:solidFill>
            <a:srgbClr val="84C13F"/>
          </a:solidFill>
          <a:ln>
            <a:solidFill>
              <a:srgbClr val="84C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1F019BE-4D99-A85A-5E6D-53FDAFE7C4DF}"/>
              </a:ext>
            </a:extLst>
          </p:cNvPr>
          <p:cNvSpPr/>
          <p:nvPr/>
        </p:nvSpPr>
        <p:spPr>
          <a:xfrm>
            <a:off x="5457778" y="1229194"/>
            <a:ext cx="3534911" cy="2795908"/>
          </a:xfrm>
          <a:prstGeom prst="roundRect">
            <a:avLst/>
          </a:prstGeom>
          <a:solidFill>
            <a:srgbClr val="84C13F">
              <a:alpha val="50000"/>
            </a:srgbClr>
          </a:solidFill>
          <a:ln>
            <a:solidFill>
              <a:srgbClr val="84C13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NL" sz="1500" b="1" u="sng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 beantwoorden vraag als eigenaar:</a:t>
            </a:r>
            <a:br>
              <a:rPr lang="nl-NL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200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400" b="1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 rol van GR OD NHN doorontwikkelen?</a:t>
            </a:r>
          </a:p>
          <a:p>
            <a:pPr algn="ctr"/>
            <a:br>
              <a:rPr lang="nl-NL" sz="1400" b="1" u="sng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200" b="1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nl-NL" sz="1200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Zelfstandig doorontwikkelen en samen verstevigen</a:t>
            </a:r>
          </a:p>
          <a:p>
            <a:pPr algn="ctr"/>
            <a:r>
              <a:rPr lang="nl-NL" sz="1200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 algn="ctr">
              <a:buFontTx/>
              <a:buChar char="-"/>
            </a:pPr>
            <a:r>
              <a:rPr lang="nl-NL" sz="1200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Inzetten op versterken bovenregionale samenwerking </a:t>
            </a:r>
          </a:p>
          <a:p>
            <a:pPr marL="171450" indent="-171450" algn="ctr">
              <a:buFontTx/>
              <a:buChar char="-"/>
            </a:pPr>
            <a:r>
              <a:rPr lang="nl-NL" sz="1200" dirty="0">
                <a:solidFill>
                  <a:srgbClr val="5720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mogelijk op termijn: fusie</a:t>
            </a:r>
          </a:p>
          <a:p>
            <a:pPr algn="ctr"/>
            <a:endParaRPr lang="nl-NL" sz="1500" dirty="0">
              <a:solidFill>
                <a:srgbClr val="5720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Graphic 16" descr="Puzzel silhouet">
            <a:extLst>
              <a:ext uri="{FF2B5EF4-FFF2-40B4-BE49-F238E27FC236}">
                <a16:creationId xmlns:a16="http://schemas.microsoft.com/office/drawing/2014/main" id="{B71526E0-32E3-4540-631A-C9BE7A0C5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08149">
            <a:off x="40187" y="2387507"/>
            <a:ext cx="684784" cy="684784"/>
          </a:xfrm>
          <a:prstGeom prst="rect">
            <a:avLst/>
          </a:prstGeom>
        </p:spPr>
      </p:pic>
      <p:pic>
        <p:nvPicPr>
          <p:cNvPr id="26" name="Graphic 25" descr="Puzzel silhouet">
            <a:extLst>
              <a:ext uri="{FF2B5EF4-FFF2-40B4-BE49-F238E27FC236}">
                <a16:creationId xmlns:a16="http://schemas.microsoft.com/office/drawing/2014/main" id="{6AE67EC5-0531-C2D1-DA53-9F292B659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698004" y="3077378"/>
            <a:ext cx="684784" cy="684784"/>
          </a:xfrm>
          <a:prstGeom prst="rect">
            <a:avLst/>
          </a:prstGeom>
        </p:spPr>
      </p:pic>
      <p:pic>
        <p:nvPicPr>
          <p:cNvPr id="29" name="Graphic 28" descr="Puzzel silhouet">
            <a:extLst>
              <a:ext uri="{FF2B5EF4-FFF2-40B4-BE49-F238E27FC236}">
                <a16:creationId xmlns:a16="http://schemas.microsoft.com/office/drawing/2014/main" id="{B411C31F-F43A-FDFA-AED0-34C79532D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700273" y="1699792"/>
            <a:ext cx="684784" cy="684784"/>
          </a:xfrm>
          <a:prstGeom prst="rect">
            <a:avLst/>
          </a:prstGeom>
        </p:spPr>
      </p:pic>
      <p:pic>
        <p:nvPicPr>
          <p:cNvPr id="38" name="Graphic 37" descr="Puzzel silhouet">
            <a:extLst>
              <a:ext uri="{FF2B5EF4-FFF2-40B4-BE49-F238E27FC236}">
                <a16:creationId xmlns:a16="http://schemas.microsoft.com/office/drawing/2014/main" id="{E69B6970-2964-C3E5-381A-C584D56BF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500000">
            <a:off x="2038071" y="1043462"/>
            <a:ext cx="684784" cy="684784"/>
          </a:xfrm>
          <a:prstGeom prst="rect">
            <a:avLst/>
          </a:prstGeom>
        </p:spPr>
      </p:pic>
      <p:pic>
        <p:nvPicPr>
          <p:cNvPr id="39" name="Graphic 38" descr="Puzzel silhouet">
            <a:extLst>
              <a:ext uri="{FF2B5EF4-FFF2-40B4-BE49-F238E27FC236}">
                <a16:creationId xmlns:a16="http://schemas.microsoft.com/office/drawing/2014/main" id="{859BF495-4ABD-78B8-EAB3-D77A01506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1986000" y="3496873"/>
            <a:ext cx="684784" cy="684784"/>
          </a:xfrm>
          <a:prstGeom prst="rect">
            <a:avLst/>
          </a:prstGeom>
        </p:spPr>
      </p:pic>
      <p:pic>
        <p:nvPicPr>
          <p:cNvPr id="40" name="Graphic 39" descr="Puzzel silhouet">
            <a:extLst>
              <a:ext uri="{FF2B5EF4-FFF2-40B4-BE49-F238E27FC236}">
                <a16:creationId xmlns:a16="http://schemas.microsoft.com/office/drawing/2014/main" id="{78BDF3A6-2B26-3481-2EEB-267A20DC3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500000">
            <a:off x="2890142" y="1706544"/>
            <a:ext cx="684784" cy="684784"/>
          </a:xfrm>
          <a:prstGeom prst="rect">
            <a:avLst/>
          </a:prstGeo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E046B82B-676C-E22A-C788-20E1AB96E632}"/>
              </a:ext>
            </a:extLst>
          </p:cNvPr>
          <p:cNvSpPr/>
          <p:nvPr/>
        </p:nvSpPr>
        <p:spPr>
          <a:xfrm>
            <a:off x="2380463" y="789487"/>
            <a:ext cx="1628891" cy="1252697"/>
          </a:xfrm>
          <a:prstGeom prst="roundRect">
            <a:avLst/>
          </a:prstGeom>
          <a:solidFill>
            <a:srgbClr val="EBF5E0"/>
          </a:solidFill>
          <a:ln>
            <a:solidFill>
              <a:srgbClr val="84C13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b="1" dirty="0">
                <a:solidFill>
                  <a:srgbClr val="57208B"/>
                </a:solidFill>
                <a:latin typeface="Verdana"/>
                <a:ea typeface="Verdana"/>
              </a:rPr>
              <a:t>Extern</a:t>
            </a:r>
            <a: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  <a:t> </a:t>
            </a:r>
            <a:b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</a:br>
            <a: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  <a:t>Draagvlak voor opschaling OD’s niveau NH?</a:t>
            </a:r>
          </a:p>
          <a:p>
            <a:pPr algn="ctr"/>
            <a: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  <a:t>(t/m fusie)</a:t>
            </a:r>
          </a:p>
        </p:txBody>
      </p:sp>
      <p:pic>
        <p:nvPicPr>
          <p:cNvPr id="41" name="Graphic 40" descr="Puzzel silhouet">
            <a:extLst>
              <a:ext uri="{FF2B5EF4-FFF2-40B4-BE49-F238E27FC236}">
                <a16:creationId xmlns:a16="http://schemas.microsoft.com/office/drawing/2014/main" id="{0B29BFAF-102D-F1E3-DE3B-4DF33FBC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7810">
            <a:off x="2842012" y="2826843"/>
            <a:ext cx="684784" cy="684784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D571913-91F1-099E-54FB-22F255E1EB78}"/>
              </a:ext>
            </a:extLst>
          </p:cNvPr>
          <p:cNvSpPr/>
          <p:nvPr/>
        </p:nvSpPr>
        <p:spPr>
          <a:xfrm>
            <a:off x="404811" y="879756"/>
            <a:ext cx="1212647" cy="987923"/>
          </a:xfrm>
          <a:prstGeom prst="roundRect">
            <a:avLst/>
          </a:prstGeom>
          <a:solidFill>
            <a:srgbClr val="B386B7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latin typeface="Verdana" panose="020B0604030504040204" pitchFamily="34" charset="0"/>
                <a:ea typeface="Verdana" panose="020B0604030504040204" pitchFamily="34" charset="0"/>
              </a:rPr>
              <a:t>Bestuurlijke verkenning Onno Hoes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4B4DFB60-F160-D5F3-6DEA-1F420D0F83EB}"/>
              </a:ext>
            </a:extLst>
          </p:cNvPr>
          <p:cNvSpPr/>
          <p:nvPr/>
        </p:nvSpPr>
        <p:spPr>
          <a:xfrm>
            <a:off x="404811" y="2220395"/>
            <a:ext cx="1212647" cy="987923"/>
          </a:xfrm>
          <a:prstGeom prst="roundRect">
            <a:avLst/>
          </a:prstGeom>
          <a:solidFill>
            <a:srgbClr val="B386B7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latin typeface="Verdana" panose="020B0604030504040204" pitchFamily="34" charset="0"/>
                <a:ea typeface="Verdana" panose="020B0604030504040204" pitchFamily="34" charset="0"/>
              </a:rPr>
              <a:t>100 dagen voorzitter Tap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4B19D9F-13C3-88EA-B54D-B94DC909F328}"/>
              </a:ext>
            </a:extLst>
          </p:cNvPr>
          <p:cNvSpPr/>
          <p:nvPr/>
        </p:nvSpPr>
        <p:spPr>
          <a:xfrm>
            <a:off x="390122" y="3600274"/>
            <a:ext cx="1212647" cy="987923"/>
          </a:xfrm>
          <a:prstGeom prst="roundRect">
            <a:avLst/>
          </a:prstGeom>
          <a:solidFill>
            <a:srgbClr val="B386B7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latin typeface="Verdana" panose="020B0604030504040204" pitchFamily="34" charset="0"/>
                <a:ea typeface="Verdana" panose="020B0604030504040204" pitchFamily="34" charset="0"/>
              </a:rPr>
              <a:t>Efficiency-onderzoek</a:t>
            </a:r>
          </a:p>
          <a:p>
            <a:pPr algn="ctr"/>
            <a:r>
              <a:rPr lang="nl-NL" sz="1000" dirty="0">
                <a:latin typeface="Verdana" panose="020B0604030504040204" pitchFamily="34" charset="0"/>
                <a:ea typeface="Verdana" panose="020B0604030504040204" pitchFamily="34" charset="0"/>
              </a:rPr>
              <a:t>Berenschot</a:t>
            </a:r>
          </a:p>
        </p:txBody>
      </p:sp>
      <p:pic>
        <p:nvPicPr>
          <p:cNvPr id="42" name="Graphic 41" descr="Puzzel silhouet">
            <a:extLst>
              <a:ext uri="{FF2B5EF4-FFF2-40B4-BE49-F238E27FC236}">
                <a16:creationId xmlns:a16="http://schemas.microsoft.com/office/drawing/2014/main" id="{56D57F27-4D54-762B-3D40-E1300091E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27810">
            <a:off x="2860094" y="4276965"/>
            <a:ext cx="684784" cy="684784"/>
          </a:xfrm>
          <a:prstGeom prst="rect">
            <a:avLst/>
          </a:prstGeom>
        </p:spPr>
      </p:pic>
      <p:pic>
        <p:nvPicPr>
          <p:cNvPr id="43" name="Graphic 42" descr="Puzzel silhouet">
            <a:extLst>
              <a:ext uri="{FF2B5EF4-FFF2-40B4-BE49-F238E27FC236}">
                <a16:creationId xmlns:a16="http://schemas.microsoft.com/office/drawing/2014/main" id="{7152368A-ACEE-A087-0155-1AEFC229E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3521687" y="3496872"/>
            <a:ext cx="684784" cy="684784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27B25CD-D0AE-F5B9-8864-A5E868E1387D}"/>
              </a:ext>
            </a:extLst>
          </p:cNvPr>
          <p:cNvSpPr/>
          <p:nvPr/>
        </p:nvSpPr>
        <p:spPr>
          <a:xfrm>
            <a:off x="2406550" y="3231540"/>
            <a:ext cx="1555707" cy="1259222"/>
          </a:xfrm>
          <a:prstGeom prst="roundRect">
            <a:avLst/>
          </a:prstGeom>
          <a:solidFill>
            <a:srgbClr val="EBF5E0"/>
          </a:solidFill>
          <a:ln>
            <a:solidFill>
              <a:srgbClr val="84C13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000" b="1" dirty="0">
                <a:solidFill>
                  <a:srgbClr val="57208B"/>
                </a:solidFill>
                <a:latin typeface="Verdana"/>
                <a:ea typeface="Verdana"/>
              </a:rPr>
              <a:t>Intern </a:t>
            </a:r>
            <a: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  <a:t> </a:t>
            </a:r>
            <a:b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</a:br>
            <a:r>
              <a:rPr lang="nl-NL" sz="1000" dirty="0">
                <a:solidFill>
                  <a:srgbClr val="57208B"/>
                </a:solidFill>
                <a:latin typeface="Verdana"/>
                <a:ea typeface="Verdana"/>
              </a:rPr>
              <a:t>Oud-voor-nieuw mogelijkheden binnen OD NHN?</a:t>
            </a:r>
          </a:p>
        </p:txBody>
      </p:sp>
    </p:spTree>
    <p:extLst>
      <p:ext uri="{BB962C8B-B14F-4D97-AF65-F5344CB8AC3E}">
        <p14:creationId xmlns:p14="http://schemas.microsoft.com/office/powerpoint/2010/main" val="34286152"/>
      </p:ext>
    </p:extLst>
  </p:cSld>
  <p:clrMapOvr>
    <a:masterClrMapping/>
  </p:clrMapOvr>
</p:sld>
</file>

<file path=ppt/theme/theme1.xml><?xml version="1.0" encoding="utf-8"?>
<a:theme xmlns:a="http://schemas.openxmlformats.org/drawingml/2006/main" name="Omslag bla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 NHN Powerpoint Presentatie.pptx" id="{3A514C37-3A76-4881-AEED-E777E1736629}" vid="{A9F302DC-E9A2-4929-991E-41988F3D75D1}"/>
    </a:ext>
  </a:extLst>
</a:theme>
</file>

<file path=ppt/theme/theme2.xml><?xml version="1.0" encoding="utf-8"?>
<a:theme xmlns:a="http://schemas.openxmlformats.org/drawingml/2006/main" name="Titelbla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 NHN Powerpoint Presentatie.pptx" id="{3A514C37-3A76-4881-AEED-E777E1736629}" vid="{854F3885-D301-4D94-B6CA-6A6DC03D558E}"/>
    </a:ext>
  </a:extLst>
</a:theme>
</file>

<file path=ppt/theme/theme3.xml><?xml version="1.0" encoding="utf-8"?>
<a:theme xmlns:a="http://schemas.openxmlformats.org/drawingml/2006/main" name="Presentatie met achtergro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 NHN Powerpoint Presentatie.pptx" id="{3A514C37-3A76-4881-AEED-E777E1736629}" vid="{E24E092E-8C7F-4EA6-BD46-71095136DF32}"/>
    </a:ext>
  </a:extLst>
</a:theme>
</file>

<file path=ppt/theme/theme4.xml><?xml version="1.0" encoding="utf-8"?>
<a:theme xmlns:a="http://schemas.openxmlformats.org/drawingml/2006/main" name="Presentatie zonder achtergro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 NHN Powerpoint Presentatie.pptx" id="{3A514C37-3A76-4881-AEED-E777E1736629}" vid="{6739CAC0-98E5-45CE-9389-A441888A350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A544A5A1FA249AEB5D7EC956E0952" ma:contentTypeVersion="16" ma:contentTypeDescription="Een nieuw document maken." ma:contentTypeScope="" ma:versionID="01746ce0a8c3b407e37f70ec7d8b4aab">
  <xsd:schema xmlns:xsd="http://www.w3.org/2001/XMLSchema" xmlns:xs="http://www.w3.org/2001/XMLSchema" xmlns:p="http://schemas.microsoft.com/office/2006/metadata/properties" xmlns:ns2="38655f8e-bd28-47a3-962d-45434b477c1e" xmlns:ns3="76244e22-53f2-4b4c-9423-0257d3d1dc5b" targetNamespace="http://schemas.microsoft.com/office/2006/metadata/properties" ma:root="true" ma:fieldsID="000dc1a0ab42b262acc50c536168dc21" ns2:_="" ns3:_="">
    <xsd:import namespace="38655f8e-bd28-47a3-962d-45434b477c1e"/>
    <xsd:import namespace="76244e22-53f2-4b4c-9423-0257d3d1d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55f8e-bd28-47a3-962d-45434b477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22ac9f6-18ca-4786-a504-a75439efa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44e22-53f2-4b4c-9423-0257d3d1d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39dab5-372b-4e7d-98a6-7dcc603a5df9}" ma:internalName="TaxCatchAll" ma:showField="CatchAllData" ma:web="76244e22-53f2-4b4c-9423-0257d3d1d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244e22-53f2-4b4c-9423-0257d3d1dc5b" xsi:nil="true"/>
    <lcf76f155ced4ddcb4097134ff3c332f xmlns="38655f8e-bd28-47a3-962d-45434b477c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F42753-19D4-4A9B-BA67-3208C065E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55f8e-bd28-47a3-962d-45434b477c1e"/>
    <ds:schemaRef ds:uri="76244e22-53f2-4b4c-9423-0257d3d1d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3DEE7-D12D-44AF-ACFC-1CF46BBF1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777D9-7881-4D1A-B707-43CBD6C8A8F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88cb57fa-9c11-41a1-9292-6de6b0b577e8"/>
    <ds:schemaRef ds:uri="fff55d7c-07f3-4c84-b9ad-f0cbcf1a2c70"/>
    <ds:schemaRef ds:uri="http://www.w3.org/XML/1998/namespace"/>
    <ds:schemaRef ds:uri="http://purl.org/dc/dcmitype/"/>
    <ds:schemaRef ds:uri="76244e22-53f2-4b4c-9423-0257d3d1dc5b"/>
    <ds:schemaRef ds:uri="38655f8e-bd28-47a3-962d-45434b477c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 NHN Powerpoint Presentatie</Template>
  <TotalTime>78</TotalTime>
  <Words>138</Words>
  <Application>Microsoft Office PowerPoint</Application>
  <PresentationFormat>Diavoorstelling (16:9)</PresentationFormat>
  <Paragraphs>28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Calibri</vt:lpstr>
      <vt:lpstr>Verdana</vt:lpstr>
      <vt:lpstr>Omslag bladen</vt:lpstr>
      <vt:lpstr>Titelbladen</vt:lpstr>
      <vt:lpstr>Presentatie met achtergrond</vt:lpstr>
      <vt:lpstr>Presentatie zonder achtergrond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Jonker</dc:creator>
  <cp:lastModifiedBy>Diana van der Kolk</cp:lastModifiedBy>
  <cp:revision>4</cp:revision>
  <dcterms:created xsi:type="dcterms:W3CDTF">2025-09-24T08:07:17Z</dcterms:created>
  <dcterms:modified xsi:type="dcterms:W3CDTF">2025-09-24T10:29:03Z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0x0101005A7A544A5A1FA249AEB5D7EC956E0952</vt:lpwstr>
  </property>
  <property fmtid="{D5CDD505-2E9C-101B-9397-08002B2CF9AE}" pid="3" name="MediaServiceImageTags">
    <vt:lpwstr/>
  </property>
</Properties>
</file>