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6" r:id="rId4"/>
    <p:sldMasterId id="2147483664" r:id="rId5"/>
    <p:sldMasterId id="2147483660" r:id="rId6"/>
    <p:sldMasterId id="2147483669" r:id="rId7"/>
  </p:sldMasterIdLst>
  <p:notesMasterIdLst>
    <p:notesMasterId r:id="rId11"/>
  </p:notesMasterIdLst>
  <p:handoutMasterIdLst>
    <p:handoutMasterId r:id="rId12"/>
  </p:handoutMasterIdLst>
  <p:sldIdLst>
    <p:sldId id="372" r:id="rId8"/>
    <p:sldId id="373" r:id="rId9"/>
    <p:sldId id="371" r:id="rId10"/>
  </p:sldIdLst>
  <p:sldSz cx="9144000" cy="5143500" type="screen16x9"/>
  <p:notesSz cx="6805613" cy="9944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4C13F"/>
    <a:srgbClr val="651883"/>
    <a:srgbClr val="57208B"/>
    <a:srgbClr val="82368B"/>
    <a:srgbClr val="89BE2B"/>
    <a:srgbClr val="9BBB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85410B7-FE18-4157-A7A2-3273CB363683}" v="41" dt="2025-09-22T11:44:59.88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7" autoAdjust="0"/>
    <p:restoredTop sz="94599" autoAdjust="0"/>
  </p:normalViewPr>
  <p:slideViewPr>
    <p:cSldViewPr snapToGrid="0" snapToObjects="1">
      <p:cViewPr varScale="1">
        <p:scale>
          <a:sx n="158" d="100"/>
          <a:sy n="158" d="100"/>
        </p:scale>
        <p:origin x="264" y="13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handoutMaster" Target="handoutMasters/handout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theme" Target="theme/theme1.xml"/><Relationship Id="rId10" Type="http://schemas.openxmlformats.org/officeDocument/2006/relationships/slide" Target="slides/slide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iana van der Kolk" userId="9c9a92bb-c298-42bb-9f2f-b0475552110c" providerId="ADAL" clId="{E85410B7-FE18-4157-A7A2-3273CB363683}"/>
    <pc:docChg chg="undo redo custSel addSld delSld modSld sldOrd">
      <pc:chgData name="Diana van der Kolk" userId="9c9a92bb-c298-42bb-9f2f-b0475552110c" providerId="ADAL" clId="{E85410B7-FE18-4157-A7A2-3273CB363683}" dt="2025-09-23T15:41:43.771" v="1433" actId="2696"/>
      <pc:docMkLst>
        <pc:docMk/>
      </pc:docMkLst>
      <pc:sldChg chg="del">
        <pc:chgData name="Diana van der Kolk" userId="9c9a92bb-c298-42bb-9f2f-b0475552110c" providerId="ADAL" clId="{E85410B7-FE18-4157-A7A2-3273CB363683}" dt="2025-09-22T11:45:43.063" v="1320" actId="2696"/>
        <pc:sldMkLst>
          <pc:docMk/>
          <pc:sldMk cId="2202706906" sldId="368"/>
        </pc:sldMkLst>
      </pc:sldChg>
      <pc:sldChg chg="del">
        <pc:chgData name="Diana van der Kolk" userId="9c9a92bb-c298-42bb-9f2f-b0475552110c" providerId="ADAL" clId="{E85410B7-FE18-4157-A7A2-3273CB363683}" dt="2025-09-22T11:45:35.799" v="1319" actId="2696"/>
        <pc:sldMkLst>
          <pc:docMk/>
          <pc:sldMk cId="2187233618" sldId="369"/>
        </pc:sldMkLst>
      </pc:sldChg>
      <pc:sldChg chg="modSp del mod">
        <pc:chgData name="Diana van der Kolk" userId="9c9a92bb-c298-42bb-9f2f-b0475552110c" providerId="ADAL" clId="{E85410B7-FE18-4157-A7A2-3273CB363683}" dt="2025-09-23T15:41:43.771" v="1433" actId="2696"/>
        <pc:sldMkLst>
          <pc:docMk/>
          <pc:sldMk cId="775323352" sldId="370"/>
        </pc:sldMkLst>
        <pc:spChg chg="mod">
          <ac:chgData name="Diana van der Kolk" userId="9c9a92bb-c298-42bb-9f2f-b0475552110c" providerId="ADAL" clId="{E85410B7-FE18-4157-A7A2-3273CB363683}" dt="2025-09-22T11:55:08.405" v="1395" actId="20577"/>
          <ac:spMkLst>
            <pc:docMk/>
            <pc:sldMk cId="775323352" sldId="370"/>
            <ac:spMk id="5" creationId="{8F5B69BC-F2C4-CC78-819B-39114CB1DC14}"/>
          </ac:spMkLst>
        </pc:spChg>
        <pc:spChg chg="mod">
          <ac:chgData name="Diana van der Kolk" userId="9c9a92bb-c298-42bb-9f2f-b0475552110c" providerId="ADAL" clId="{E85410B7-FE18-4157-A7A2-3273CB363683}" dt="2025-09-22T11:55:13.584" v="1406" actId="20577"/>
          <ac:spMkLst>
            <pc:docMk/>
            <pc:sldMk cId="775323352" sldId="370"/>
            <ac:spMk id="6" creationId="{3B9500A4-8406-49D5-D117-723F00C13122}"/>
          </ac:spMkLst>
        </pc:spChg>
      </pc:sldChg>
      <pc:sldChg chg="addSp delSp modSp mod">
        <pc:chgData name="Diana van der Kolk" userId="9c9a92bb-c298-42bb-9f2f-b0475552110c" providerId="ADAL" clId="{E85410B7-FE18-4157-A7A2-3273CB363683}" dt="2025-09-22T11:55:42.567" v="1407" actId="1076"/>
        <pc:sldMkLst>
          <pc:docMk/>
          <pc:sldMk cId="3134426523" sldId="371"/>
        </pc:sldMkLst>
        <pc:spChg chg="add mod">
          <ac:chgData name="Diana van der Kolk" userId="9c9a92bb-c298-42bb-9f2f-b0475552110c" providerId="ADAL" clId="{E85410B7-FE18-4157-A7A2-3273CB363683}" dt="2025-09-22T11:34:39.785" v="1215" actId="1076"/>
          <ac:spMkLst>
            <pc:docMk/>
            <pc:sldMk cId="3134426523" sldId="371"/>
            <ac:spMk id="5" creationId="{39823846-EF0E-240D-0C55-A4FA146BC5B6}"/>
          </ac:spMkLst>
        </pc:spChg>
        <pc:spChg chg="add mod">
          <ac:chgData name="Diana van der Kolk" userId="9c9a92bb-c298-42bb-9f2f-b0475552110c" providerId="ADAL" clId="{E85410B7-FE18-4157-A7A2-3273CB363683}" dt="2025-09-22T11:45:17.307" v="1314" actId="20577"/>
          <ac:spMkLst>
            <pc:docMk/>
            <pc:sldMk cId="3134426523" sldId="371"/>
            <ac:spMk id="9" creationId="{5E12182B-152D-8635-FD66-0EDF4A254F9F}"/>
          </ac:spMkLst>
        </pc:spChg>
        <pc:spChg chg="mod">
          <ac:chgData name="Diana van der Kolk" userId="9c9a92bb-c298-42bb-9f2f-b0475552110c" providerId="ADAL" clId="{E85410B7-FE18-4157-A7A2-3273CB363683}" dt="2025-09-22T11:55:42.567" v="1407" actId="1076"/>
          <ac:spMkLst>
            <pc:docMk/>
            <pc:sldMk cId="3134426523" sldId="371"/>
            <ac:spMk id="22" creationId="{32A187EB-F263-5EF0-59E7-11A6C2E5E902}"/>
          </ac:spMkLst>
        </pc:spChg>
        <pc:spChg chg="mod">
          <ac:chgData name="Diana van der Kolk" userId="9c9a92bb-c298-42bb-9f2f-b0475552110c" providerId="ADAL" clId="{E85410B7-FE18-4157-A7A2-3273CB363683}" dt="2025-09-22T11:53:39.754" v="1378" actId="1076"/>
          <ac:spMkLst>
            <pc:docMk/>
            <pc:sldMk cId="3134426523" sldId="371"/>
            <ac:spMk id="23" creationId="{F2A2E3AB-35C5-BEC4-4509-55E1E96A4DCC}"/>
          </ac:spMkLst>
        </pc:spChg>
        <pc:spChg chg="mod">
          <ac:chgData name="Diana van der Kolk" userId="9c9a92bb-c298-42bb-9f2f-b0475552110c" providerId="ADAL" clId="{E85410B7-FE18-4157-A7A2-3273CB363683}" dt="2025-09-22T11:38:41.755" v="1238" actId="1076"/>
          <ac:spMkLst>
            <pc:docMk/>
            <pc:sldMk cId="3134426523" sldId="371"/>
            <ac:spMk id="24" creationId="{4501A8B4-3BC5-2BA9-6FCD-38C52D8E91F4}"/>
          </ac:spMkLst>
        </pc:spChg>
        <pc:spChg chg="mod">
          <ac:chgData name="Diana van der Kolk" userId="9c9a92bb-c298-42bb-9f2f-b0475552110c" providerId="ADAL" clId="{E85410B7-FE18-4157-A7A2-3273CB363683}" dt="2025-09-22T11:53:47.792" v="1379" actId="1076"/>
          <ac:spMkLst>
            <pc:docMk/>
            <pc:sldMk cId="3134426523" sldId="371"/>
            <ac:spMk id="26" creationId="{12772F83-F6EB-064D-2326-CA5F631FE93C}"/>
          </ac:spMkLst>
        </pc:spChg>
        <pc:spChg chg="mod">
          <ac:chgData name="Diana van der Kolk" userId="9c9a92bb-c298-42bb-9f2f-b0475552110c" providerId="ADAL" clId="{E85410B7-FE18-4157-A7A2-3273CB363683}" dt="2025-09-22T11:37:25.789" v="1220" actId="207"/>
          <ac:spMkLst>
            <pc:docMk/>
            <pc:sldMk cId="3134426523" sldId="371"/>
            <ac:spMk id="27" creationId="{864EA95E-655D-A74C-4C62-DBB24C3F5818}"/>
          </ac:spMkLst>
        </pc:spChg>
        <pc:spChg chg="mod">
          <ac:chgData name="Diana van der Kolk" userId="9c9a92bb-c298-42bb-9f2f-b0475552110c" providerId="ADAL" clId="{E85410B7-FE18-4157-A7A2-3273CB363683}" dt="2025-09-22T11:53:29.066" v="1377" actId="1076"/>
          <ac:spMkLst>
            <pc:docMk/>
            <pc:sldMk cId="3134426523" sldId="371"/>
            <ac:spMk id="28" creationId="{70F99363-B767-598D-7D71-0B3777FE9CCB}"/>
          </ac:spMkLst>
        </pc:spChg>
        <pc:spChg chg="add del">
          <ac:chgData name="Diana van der Kolk" userId="9c9a92bb-c298-42bb-9f2f-b0475552110c" providerId="ADAL" clId="{E85410B7-FE18-4157-A7A2-3273CB363683}" dt="2025-09-22T11:53:21.905" v="1375" actId="478"/>
          <ac:spMkLst>
            <pc:docMk/>
            <pc:sldMk cId="3134426523" sldId="371"/>
            <ac:spMk id="30" creationId="{E61323BF-5B4D-3B3F-32C8-8A2F8AD6EE81}"/>
          </ac:spMkLst>
        </pc:spChg>
        <pc:spChg chg="del">
          <ac:chgData name="Diana van der Kolk" userId="9c9a92bb-c298-42bb-9f2f-b0475552110c" providerId="ADAL" clId="{E85410B7-FE18-4157-A7A2-3273CB363683}" dt="2025-09-22T11:52:43.913" v="1370" actId="478"/>
          <ac:spMkLst>
            <pc:docMk/>
            <pc:sldMk cId="3134426523" sldId="371"/>
            <ac:spMk id="31" creationId="{5194C0F0-463D-3CAC-37FE-FCBC26320CD0}"/>
          </ac:spMkLst>
        </pc:spChg>
        <pc:spChg chg="del">
          <ac:chgData name="Diana van der Kolk" userId="9c9a92bb-c298-42bb-9f2f-b0475552110c" providerId="ADAL" clId="{E85410B7-FE18-4157-A7A2-3273CB363683}" dt="2025-09-22T11:45:06.727" v="1311" actId="478"/>
          <ac:spMkLst>
            <pc:docMk/>
            <pc:sldMk cId="3134426523" sldId="371"/>
            <ac:spMk id="36" creationId="{F5DFC67B-0330-FA99-B665-5FADBE505624}"/>
          </ac:spMkLst>
        </pc:spChg>
      </pc:sldChg>
      <pc:sldChg chg="addSp delSp modSp new mod ord">
        <pc:chgData name="Diana van der Kolk" userId="9c9a92bb-c298-42bb-9f2f-b0475552110c" providerId="ADAL" clId="{E85410B7-FE18-4157-A7A2-3273CB363683}" dt="2025-09-22T11:45:27.963" v="1318" actId="20577"/>
        <pc:sldMkLst>
          <pc:docMk/>
          <pc:sldMk cId="4255057936" sldId="372"/>
        </pc:sldMkLst>
        <pc:spChg chg="add del">
          <ac:chgData name="Diana van der Kolk" userId="9c9a92bb-c298-42bb-9f2f-b0475552110c" providerId="ADAL" clId="{E85410B7-FE18-4157-A7A2-3273CB363683}" dt="2025-09-22T09:23:33.433" v="5"/>
          <ac:spMkLst>
            <pc:docMk/>
            <pc:sldMk cId="4255057936" sldId="372"/>
            <ac:spMk id="5" creationId="{9B333213-6D5D-44BE-5D0A-E02927800963}"/>
          </ac:spMkLst>
        </pc:spChg>
        <pc:spChg chg="mod">
          <ac:chgData name="Diana van der Kolk" userId="9c9a92bb-c298-42bb-9f2f-b0475552110c" providerId="ADAL" clId="{E85410B7-FE18-4157-A7A2-3273CB363683}" dt="2025-09-22T10:09:55.345" v="393" actId="20577"/>
          <ac:spMkLst>
            <pc:docMk/>
            <pc:sldMk cId="4255057936" sldId="372"/>
            <ac:spMk id="6" creationId="{F19A78AE-7886-A9AE-E137-5EC669D36DB5}"/>
          </ac:spMkLst>
        </pc:spChg>
        <pc:spChg chg="add mod">
          <ac:chgData name="Diana van der Kolk" userId="9c9a92bb-c298-42bb-9f2f-b0475552110c" providerId="ADAL" clId="{E85410B7-FE18-4157-A7A2-3273CB363683}" dt="2025-09-22T09:23:29.287" v="4"/>
          <ac:spMkLst>
            <pc:docMk/>
            <pc:sldMk cId="4255057936" sldId="372"/>
            <ac:spMk id="7" creationId="{D69631D9-4ED9-04F9-6118-60E62A4B7CD9}"/>
          </ac:spMkLst>
        </pc:spChg>
        <pc:spChg chg="add mod">
          <ac:chgData name="Diana van der Kolk" userId="9c9a92bb-c298-42bb-9f2f-b0475552110c" providerId="ADAL" clId="{E85410B7-FE18-4157-A7A2-3273CB363683}" dt="2025-09-22T09:27:03.480" v="24" actId="208"/>
          <ac:spMkLst>
            <pc:docMk/>
            <pc:sldMk cId="4255057936" sldId="372"/>
            <ac:spMk id="13" creationId="{2AFE93EB-6F51-8346-9A90-B6FF5112C379}"/>
          </ac:spMkLst>
        </pc:spChg>
        <pc:spChg chg="add mod">
          <ac:chgData name="Diana van der Kolk" userId="9c9a92bb-c298-42bb-9f2f-b0475552110c" providerId="ADAL" clId="{E85410B7-FE18-4157-A7A2-3273CB363683}" dt="2025-09-22T09:40:57.603" v="78" actId="207"/>
          <ac:spMkLst>
            <pc:docMk/>
            <pc:sldMk cId="4255057936" sldId="372"/>
            <ac:spMk id="14" creationId="{5A662809-B50C-074F-5B36-1A7EB688A1AE}"/>
          </ac:spMkLst>
        </pc:spChg>
        <pc:spChg chg="add mod">
          <ac:chgData name="Diana van der Kolk" userId="9c9a92bb-c298-42bb-9f2f-b0475552110c" providerId="ADAL" clId="{E85410B7-FE18-4157-A7A2-3273CB363683}" dt="2025-09-22T09:40:51.113" v="77" actId="207"/>
          <ac:spMkLst>
            <pc:docMk/>
            <pc:sldMk cId="4255057936" sldId="372"/>
            <ac:spMk id="15" creationId="{80EC7CEB-AE20-4B9B-DD9A-5B9A11710946}"/>
          </ac:spMkLst>
        </pc:spChg>
        <pc:spChg chg="add mod">
          <ac:chgData name="Diana van der Kolk" userId="9c9a92bb-c298-42bb-9f2f-b0475552110c" providerId="ADAL" clId="{E85410B7-FE18-4157-A7A2-3273CB363683}" dt="2025-09-22T09:41:05.311" v="79" actId="207"/>
          <ac:spMkLst>
            <pc:docMk/>
            <pc:sldMk cId="4255057936" sldId="372"/>
            <ac:spMk id="16" creationId="{2A714CD0-3680-7A34-D13A-0AB5AFC835F7}"/>
          </ac:spMkLst>
        </pc:spChg>
        <pc:spChg chg="add mod">
          <ac:chgData name="Diana van der Kolk" userId="9c9a92bb-c298-42bb-9f2f-b0475552110c" providerId="ADAL" clId="{E85410B7-FE18-4157-A7A2-3273CB363683}" dt="2025-09-22T11:18:03.127" v="884" actId="14100"/>
          <ac:spMkLst>
            <pc:docMk/>
            <pc:sldMk cId="4255057936" sldId="372"/>
            <ac:spMk id="18" creationId="{49A5A142-1C38-E5A1-4327-65EFC384DEDB}"/>
          </ac:spMkLst>
        </pc:spChg>
        <pc:spChg chg="add mod">
          <ac:chgData name="Diana van der Kolk" userId="9c9a92bb-c298-42bb-9f2f-b0475552110c" providerId="ADAL" clId="{E85410B7-FE18-4157-A7A2-3273CB363683}" dt="2025-09-22T09:42:49.341" v="86" actId="20577"/>
          <ac:spMkLst>
            <pc:docMk/>
            <pc:sldMk cId="4255057936" sldId="372"/>
            <ac:spMk id="20" creationId="{F9F236C8-EDFE-19EA-8D63-6E6BEBFA40AA}"/>
          </ac:spMkLst>
        </pc:spChg>
        <pc:spChg chg="add mod">
          <ac:chgData name="Diana van der Kolk" userId="9c9a92bb-c298-42bb-9f2f-b0475552110c" providerId="ADAL" clId="{E85410B7-FE18-4157-A7A2-3273CB363683}" dt="2025-09-22T11:17:15.467" v="868" actId="120"/>
          <ac:spMkLst>
            <pc:docMk/>
            <pc:sldMk cId="4255057936" sldId="372"/>
            <ac:spMk id="25" creationId="{AF24CF3C-D181-FF07-74A5-FC50BD1947AD}"/>
          </ac:spMkLst>
        </pc:spChg>
        <pc:spChg chg="add mod">
          <ac:chgData name="Diana van der Kolk" userId="9c9a92bb-c298-42bb-9f2f-b0475552110c" providerId="ADAL" clId="{E85410B7-FE18-4157-A7A2-3273CB363683}" dt="2025-09-22T11:17:25.545" v="870" actId="6549"/>
          <ac:spMkLst>
            <pc:docMk/>
            <pc:sldMk cId="4255057936" sldId="372"/>
            <ac:spMk id="26" creationId="{0595FFC3-1FF7-EA78-B120-B2973CE4A9EB}"/>
          </ac:spMkLst>
        </pc:spChg>
        <pc:spChg chg="add mod">
          <ac:chgData name="Diana van der Kolk" userId="9c9a92bb-c298-42bb-9f2f-b0475552110c" providerId="ADAL" clId="{E85410B7-FE18-4157-A7A2-3273CB363683}" dt="2025-09-22T11:16:42.855" v="865" actId="120"/>
          <ac:spMkLst>
            <pc:docMk/>
            <pc:sldMk cId="4255057936" sldId="372"/>
            <ac:spMk id="27" creationId="{7A404B69-127A-06E0-328A-232F6FA78C35}"/>
          </ac:spMkLst>
        </pc:spChg>
        <pc:spChg chg="add del">
          <ac:chgData name="Diana van der Kolk" userId="9c9a92bb-c298-42bb-9f2f-b0475552110c" providerId="ADAL" clId="{E85410B7-FE18-4157-A7A2-3273CB363683}" dt="2025-09-22T09:49:36.894" v="147" actId="11529"/>
          <ac:spMkLst>
            <pc:docMk/>
            <pc:sldMk cId="4255057936" sldId="372"/>
            <ac:spMk id="28" creationId="{91213C33-A026-0CF9-F3A0-9733FC97397B}"/>
          </ac:spMkLst>
        </pc:spChg>
        <pc:spChg chg="add mod">
          <ac:chgData name="Diana van der Kolk" userId="9c9a92bb-c298-42bb-9f2f-b0475552110c" providerId="ADAL" clId="{E85410B7-FE18-4157-A7A2-3273CB363683}" dt="2025-09-22T11:16:30.456" v="864" actId="120"/>
          <ac:spMkLst>
            <pc:docMk/>
            <pc:sldMk cId="4255057936" sldId="372"/>
            <ac:spMk id="29" creationId="{7E1A2A9D-66B6-4959-C7CE-ADC96797DC81}"/>
          </ac:spMkLst>
        </pc:spChg>
        <pc:spChg chg="add mod">
          <ac:chgData name="Diana van der Kolk" userId="9c9a92bb-c298-42bb-9f2f-b0475552110c" providerId="ADAL" clId="{E85410B7-FE18-4157-A7A2-3273CB363683}" dt="2025-09-22T10:08:18.529" v="354" actId="1076"/>
          <ac:spMkLst>
            <pc:docMk/>
            <pc:sldMk cId="4255057936" sldId="372"/>
            <ac:spMk id="30" creationId="{C0DF42D8-A4E1-0BEA-5EF6-BD045D213F24}"/>
          </ac:spMkLst>
        </pc:spChg>
        <pc:spChg chg="add mod">
          <ac:chgData name="Diana van der Kolk" userId="9c9a92bb-c298-42bb-9f2f-b0475552110c" providerId="ADAL" clId="{E85410B7-FE18-4157-A7A2-3273CB363683}" dt="2025-09-22T09:57:20.985" v="252" actId="1076"/>
          <ac:spMkLst>
            <pc:docMk/>
            <pc:sldMk cId="4255057936" sldId="372"/>
            <ac:spMk id="31" creationId="{2C797CE8-AAEF-8C85-5F56-A066DFE6F7C8}"/>
          </ac:spMkLst>
        </pc:spChg>
        <pc:spChg chg="add mod">
          <ac:chgData name="Diana van der Kolk" userId="9c9a92bb-c298-42bb-9f2f-b0475552110c" providerId="ADAL" clId="{E85410B7-FE18-4157-A7A2-3273CB363683}" dt="2025-09-22T09:58:26.730" v="253" actId="767"/>
          <ac:spMkLst>
            <pc:docMk/>
            <pc:sldMk cId="4255057936" sldId="372"/>
            <ac:spMk id="32" creationId="{164F3738-E2C8-8D42-FE28-0090AAFCD3C5}"/>
          </ac:spMkLst>
        </pc:spChg>
        <pc:spChg chg="add mod">
          <ac:chgData name="Diana van der Kolk" userId="9c9a92bb-c298-42bb-9f2f-b0475552110c" providerId="ADAL" clId="{E85410B7-FE18-4157-A7A2-3273CB363683}" dt="2025-09-22T11:16:48.807" v="866" actId="120"/>
          <ac:spMkLst>
            <pc:docMk/>
            <pc:sldMk cId="4255057936" sldId="372"/>
            <ac:spMk id="33" creationId="{83A0B342-7D0F-F1A9-A478-03949733E430}"/>
          </ac:spMkLst>
        </pc:spChg>
        <pc:spChg chg="add mod">
          <ac:chgData name="Diana van der Kolk" userId="9c9a92bb-c298-42bb-9f2f-b0475552110c" providerId="ADAL" clId="{E85410B7-FE18-4157-A7A2-3273CB363683}" dt="2025-09-22T10:04:15.773" v="310" actId="1076"/>
          <ac:spMkLst>
            <pc:docMk/>
            <pc:sldMk cId="4255057936" sldId="372"/>
            <ac:spMk id="34" creationId="{4B8ED1AE-2685-E80F-751D-AF4FD28DA45A}"/>
          </ac:spMkLst>
        </pc:spChg>
        <pc:spChg chg="add mod">
          <ac:chgData name="Diana van der Kolk" userId="9c9a92bb-c298-42bb-9f2f-b0475552110c" providerId="ADAL" clId="{E85410B7-FE18-4157-A7A2-3273CB363683}" dt="2025-09-22T10:05:23.597" v="323" actId="1076"/>
          <ac:spMkLst>
            <pc:docMk/>
            <pc:sldMk cId="4255057936" sldId="372"/>
            <ac:spMk id="36" creationId="{11644D92-C755-62CD-8389-F9D3B845771F}"/>
          </ac:spMkLst>
        </pc:spChg>
        <pc:spChg chg="add mod">
          <ac:chgData name="Diana van der Kolk" userId="9c9a92bb-c298-42bb-9f2f-b0475552110c" providerId="ADAL" clId="{E85410B7-FE18-4157-A7A2-3273CB363683}" dt="2025-09-22T11:16:57.785" v="867" actId="120"/>
          <ac:spMkLst>
            <pc:docMk/>
            <pc:sldMk cId="4255057936" sldId="372"/>
            <ac:spMk id="39" creationId="{21D06CD5-557B-6DE4-27EA-2404BFD1F652}"/>
          </ac:spMkLst>
        </pc:spChg>
        <pc:spChg chg="add mod">
          <ac:chgData name="Diana van der Kolk" userId="9c9a92bb-c298-42bb-9f2f-b0475552110c" providerId="ADAL" clId="{E85410B7-FE18-4157-A7A2-3273CB363683}" dt="2025-09-22T11:45:27.963" v="1318" actId="20577"/>
          <ac:spMkLst>
            <pc:docMk/>
            <pc:sldMk cId="4255057936" sldId="372"/>
            <ac:spMk id="40" creationId="{2A1087F3-5E40-86C3-85FC-EE757F3DFE0B}"/>
          </ac:spMkLst>
        </pc:spChg>
        <pc:picChg chg="add mod">
          <ac:chgData name="Diana van der Kolk" userId="9c9a92bb-c298-42bb-9f2f-b0475552110c" providerId="ADAL" clId="{E85410B7-FE18-4157-A7A2-3273CB363683}" dt="2025-09-22T09:23:42.267" v="6" actId="1076"/>
          <ac:picMkLst>
            <pc:docMk/>
            <pc:sldMk cId="4255057936" sldId="372"/>
            <ac:picMk id="8" creationId="{EE527BF4-B8E1-BCC7-79D1-795F45056755}"/>
          </ac:picMkLst>
        </pc:picChg>
        <pc:picChg chg="add del mod">
          <ac:chgData name="Diana van der Kolk" userId="9c9a92bb-c298-42bb-9f2f-b0475552110c" providerId="ADAL" clId="{E85410B7-FE18-4157-A7A2-3273CB363683}" dt="2025-09-22T09:25:04.347" v="12" actId="478"/>
          <ac:picMkLst>
            <pc:docMk/>
            <pc:sldMk cId="4255057936" sldId="372"/>
            <ac:picMk id="12" creationId="{C88E1C21-0DD2-3077-2523-A1A19DF9D5FD}"/>
          </ac:picMkLst>
        </pc:picChg>
        <pc:picChg chg="add mod">
          <ac:chgData name="Diana van der Kolk" userId="9c9a92bb-c298-42bb-9f2f-b0475552110c" providerId="ADAL" clId="{E85410B7-FE18-4157-A7A2-3273CB363683}" dt="2025-09-22T09:42:32.794" v="82" actId="1076"/>
          <ac:picMkLst>
            <pc:docMk/>
            <pc:sldMk cId="4255057936" sldId="372"/>
            <ac:picMk id="19" creationId="{115E86F6-E341-4AFB-181F-B9FF0C5EA1F4}"/>
          </ac:picMkLst>
        </pc:picChg>
        <pc:cxnChg chg="add mod">
          <ac:chgData name="Diana van der Kolk" userId="9c9a92bb-c298-42bb-9f2f-b0475552110c" providerId="ADAL" clId="{E85410B7-FE18-4157-A7A2-3273CB363683}" dt="2025-09-22T09:29:42.686" v="47" actId="14100"/>
          <ac:cxnSpMkLst>
            <pc:docMk/>
            <pc:sldMk cId="4255057936" sldId="372"/>
            <ac:cxnSpMk id="9" creationId="{31B18D31-68B8-7E57-88FA-81F8EA2ADEC9}"/>
          </ac:cxnSpMkLst>
        </pc:cxnChg>
        <pc:cxnChg chg="add mod">
          <ac:chgData name="Diana van der Kolk" userId="9c9a92bb-c298-42bb-9f2f-b0475552110c" providerId="ADAL" clId="{E85410B7-FE18-4157-A7A2-3273CB363683}" dt="2025-09-22T10:03:08.317" v="307" actId="14100"/>
          <ac:cxnSpMkLst>
            <pc:docMk/>
            <pc:sldMk cId="4255057936" sldId="372"/>
            <ac:cxnSpMk id="10" creationId="{AE8FC47F-BEAD-D042-BFD5-B004EDFB24C6}"/>
          </ac:cxnSpMkLst>
        </pc:cxnChg>
        <pc:cxnChg chg="add mod">
          <ac:chgData name="Diana van der Kolk" userId="9c9a92bb-c298-42bb-9f2f-b0475552110c" providerId="ADAL" clId="{E85410B7-FE18-4157-A7A2-3273CB363683}" dt="2025-09-22T10:06:09.341" v="330" actId="14100"/>
          <ac:cxnSpMkLst>
            <pc:docMk/>
            <pc:sldMk cId="4255057936" sldId="372"/>
            <ac:cxnSpMk id="11" creationId="{D3B21E51-A33F-637F-C705-0AD0C299FD65}"/>
          </ac:cxnSpMkLst>
        </pc:cxnChg>
        <pc:cxnChg chg="add mod">
          <ac:chgData name="Diana van der Kolk" userId="9c9a92bb-c298-42bb-9f2f-b0475552110c" providerId="ADAL" clId="{E85410B7-FE18-4157-A7A2-3273CB363683}" dt="2025-09-22T10:10:21.873" v="394" actId="14100"/>
          <ac:cxnSpMkLst>
            <pc:docMk/>
            <pc:sldMk cId="4255057936" sldId="372"/>
            <ac:cxnSpMk id="22" creationId="{29C658AC-D911-FFFD-2B9A-D695F0574F33}"/>
          </ac:cxnSpMkLst>
        </pc:cxnChg>
      </pc:sldChg>
      <pc:sldChg chg="addSp delSp modSp new del mod ord">
        <pc:chgData name="Diana van der Kolk" userId="9c9a92bb-c298-42bb-9f2f-b0475552110c" providerId="ADAL" clId="{E85410B7-FE18-4157-A7A2-3273CB363683}" dt="2025-09-22T10:11:47.774" v="400" actId="2696"/>
        <pc:sldMkLst>
          <pc:docMk/>
          <pc:sldMk cId="1049175378" sldId="373"/>
        </pc:sldMkLst>
        <pc:spChg chg="add del">
          <ac:chgData name="Diana van der Kolk" userId="9c9a92bb-c298-42bb-9f2f-b0475552110c" providerId="ADAL" clId="{E85410B7-FE18-4157-A7A2-3273CB363683}" dt="2025-09-22T10:11:24.935" v="397"/>
          <ac:spMkLst>
            <pc:docMk/>
            <pc:sldMk cId="1049175378" sldId="373"/>
            <ac:spMk id="5" creationId="{07DE6589-F969-35D8-78BA-CE3AFE883924}"/>
          </ac:spMkLst>
        </pc:spChg>
        <pc:spChg chg="add mod">
          <ac:chgData name="Diana van der Kolk" userId="9c9a92bb-c298-42bb-9f2f-b0475552110c" providerId="ADAL" clId="{E85410B7-FE18-4157-A7A2-3273CB363683}" dt="2025-09-22T10:11:19.615" v="396"/>
          <ac:spMkLst>
            <pc:docMk/>
            <pc:sldMk cId="1049175378" sldId="373"/>
            <ac:spMk id="7" creationId="{5637901A-F4B3-C1A2-1244-F94244F4B805}"/>
          </ac:spMkLst>
        </pc:spChg>
        <pc:spChg chg="add mod">
          <ac:chgData name="Diana van der Kolk" userId="9c9a92bb-c298-42bb-9f2f-b0475552110c" providerId="ADAL" clId="{E85410B7-FE18-4157-A7A2-3273CB363683}" dt="2025-09-22T10:11:33.014" v="399" actId="478"/>
          <ac:spMkLst>
            <pc:docMk/>
            <pc:sldMk cId="1049175378" sldId="373"/>
            <ac:spMk id="11" creationId="{53A004D3-1A3C-8344-45A4-74543D34C12F}"/>
          </ac:spMkLst>
        </pc:spChg>
        <pc:picChg chg="add del mod">
          <ac:chgData name="Diana van der Kolk" userId="9c9a92bb-c298-42bb-9f2f-b0475552110c" providerId="ADAL" clId="{E85410B7-FE18-4157-A7A2-3273CB363683}" dt="2025-09-22T10:11:33.014" v="399" actId="478"/>
          <ac:picMkLst>
            <pc:docMk/>
            <pc:sldMk cId="1049175378" sldId="373"/>
            <ac:picMk id="8" creationId="{A877DDC4-2C01-5FFE-363B-E22AB33DCCF6}"/>
          </ac:picMkLst>
        </pc:picChg>
        <pc:picChg chg="add">
          <ac:chgData name="Diana van der Kolk" userId="9c9a92bb-c298-42bb-9f2f-b0475552110c" providerId="ADAL" clId="{E85410B7-FE18-4157-A7A2-3273CB363683}" dt="2025-09-22T10:11:27.712" v="398"/>
          <ac:picMkLst>
            <pc:docMk/>
            <pc:sldMk cId="1049175378" sldId="373"/>
            <ac:picMk id="9" creationId="{60636322-6598-C7C1-1A6D-84C0A20C56AB}"/>
          </ac:picMkLst>
        </pc:picChg>
      </pc:sldChg>
      <pc:sldChg chg="addSp delSp modSp new mod ord">
        <pc:chgData name="Diana van der Kolk" userId="9c9a92bb-c298-42bb-9f2f-b0475552110c" providerId="ADAL" clId="{E85410B7-FE18-4157-A7A2-3273CB363683}" dt="2025-09-22T13:48:09.784" v="1432" actId="1076"/>
        <pc:sldMkLst>
          <pc:docMk/>
          <pc:sldMk cId="1482129753" sldId="373"/>
        </pc:sldMkLst>
        <pc:spChg chg="del">
          <ac:chgData name="Diana van der Kolk" userId="9c9a92bb-c298-42bb-9f2f-b0475552110c" providerId="ADAL" clId="{E85410B7-FE18-4157-A7A2-3273CB363683}" dt="2025-09-22T10:12:34.837" v="402"/>
          <ac:spMkLst>
            <pc:docMk/>
            <pc:sldMk cId="1482129753" sldId="373"/>
            <ac:spMk id="5" creationId="{3C6E31F9-C2DA-857E-4F55-141841519F39}"/>
          </ac:spMkLst>
        </pc:spChg>
        <pc:spChg chg="mod">
          <ac:chgData name="Diana van der Kolk" userId="9c9a92bb-c298-42bb-9f2f-b0475552110c" providerId="ADAL" clId="{E85410B7-FE18-4157-A7A2-3273CB363683}" dt="2025-09-22T10:14:07.165" v="435" actId="20577"/>
          <ac:spMkLst>
            <pc:docMk/>
            <pc:sldMk cId="1482129753" sldId="373"/>
            <ac:spMk id="6" creationId="{AE23ED3E-D4F9-6B87-8B40-9FBC6617777C}"/>
          </ac:spMkLst>
        </pc:spChg>
        <pc:spChg chg="add mod">
          <ac:chgData name="Diana van der Kolk" userId="9c9a92bb-c298-42bb-9f2f-b0475552110c" providerId="ADAL" clId="{E85410B7-FE18-4157-A7A2-3273CB363683}" dt="2025-09-22T10:23:13.178" v="445" actId="1076"/>
          <ac:spMkLst>
            <pc:docMk/>
            <pc:sldMk cId="1482129753" sldId="373"/>
            <ac:spMk id="7" creationId="{E86190E8-5ABE-E0BF-2949-A30614770AF7}"/>
          </ac:spMkLst>
        </pc:spChg>
        <pc:spChg chg="add del mod">
          <ac:chgData name="Diana van der Kolk" userId="9c9a92bb-c298-42bb-9f2f-b0475552110c" providerId="ADAL" clId="{E85410B7-FE18-4157-A7A2-3273CB363683}" dt="2025-09-22T10:14:17.261" v="436" actId="478"/>
          <ac:spMkLst>
            <pc:docMk/>
            <pc:sldMk cId="1482129753" sldId="373"/>
            <ac:spMk id="8" creationId="{A3FA7FCF-5C3C-6020-DACC-53207C870305}"/>
          </ac:spMkLst>
        </pc:spChg>
        <pc:spChg chg="add del mod">
          <ac:chgData name="Diana van der Kolk" userId="9c9a92bb-c298-42bb-9f2f-b0475552110c" providerId="ADAL" clId="{E85410B7-FE18-4157-A7A2-3273CB363683}" dt="2025-09-22T11:44:43.354" v="1307" actId="478"/>
          <ac:spMkLst>
            <pc:docMk/>
            <pc:sldMk cId="1482129753" sldId="373"/>
            <ac:spMk id="10" creationId="{1339A131-42D9-6B58-9577-613C485B7CC7}"/>
          </ac:spMkLst>
        </pc:spChg>
        <pc:spChg chg="add mod">
          <ac:chgData name="Diana van der Kolk" userId="9c9a92bb-c298-42bb-9f2f-b0475552110c" providerId="ADAL" clId="{E85410B7-FE18-4157-A7A2-3273CB363683}" dt="2025-09-22T10:26:44.872" v="456" actId="14100"/>
          <ac:spMkLst>
            <pc:docMk/>
            <pc:sldMk cId="1482129753" sldId="373"/>
            <ac:spMk id="11" creationId="{78D550CD-828B-F647-5C33-96C6234357C4}"/>
          </ac:spMkLst>
        </pc:spChg>
        <pc:spChg chg="add mod">
          <ac:chgData name="Diana van der Kolk" userId="9c9a92bb-c298-42bb-9f2f-b0475552110c" providerId="ADAL" clId="{E85410B7-FE18-4157-A7A2-3273CB363683}" dt="2025-09-22T10:26:38.227" v="455" actId="20577"/>
          <ac:spMkLst>
            <pc:docMk/>
            <pc:sldMk cId="1482129753" sldId="373"/>
            <ac:spMk id="12" creationId="{B08123F7-3337-DA2B-9685-2D370D912741}"/>
          </ac:spMkLst>
        </pc:spChg>
        <pc:spChg chg="add mod">
          <ac:chgData name="Diana van der Kolk" userId="9c9a92bb-c298-42bb-9f2f-b0475552110c" providerId="ADAL" clId="{E85410B7-FE18-4157-A7A2-3273CB363683}" dt="2025-09-22T10:27:33.734" v="461" actId="208"/>
          <ac:spMkLst>
            <pc:docMk/>
            <pc:sldMk cId="1482129753" sldId="373"/>
            <ac:spMk id="13" creationId="{4BE809B3-9556-FF93-1086-538307F7E04F}"/>
          </ac:spMkLst>
        </pc:spChg>
        <pc:spChg chg="add mod">
          <ac:chgData name="Diana van der Kolk" userId="9c9a92bb-c298-42bb-9f2f-b0475552110c" providerId="ADAL" clId="{E85410B7-FE18-4157-A7A2-3273CB363683}" dt="2025-09-22T13:48:09.784" v="1432" actId="1076"/>
          <ac:spMkLst>
            <pc:docMk/>
            <pc:sldMk cId="1482129753" sldId="373"/>
            <ac:spMk id="14" creationId="{9239D186-6983-41DF-81BD-50EA31DF4359}"/>
          </ac:spMkLst>
        </pc:spChg>
        <pc:spChg chg="add mod">
          <ac:chgData name="Diana van der Kolk" userId="9c9a92bb-c298-42bb-9f2f-b0475552110c" providerId="ADAL" clId="{E85410B7-FE18-4157-A7A2-3273CB363683}" dt="2025-09-22T11:04:28.951" v="543" actId="1076"/>
          <ac:spMkLst>
            <pc:docMk/>
            <pc:sldMk cId="1482129753" sldId="373"/>
            <ac:spMk id="15" creationId="{FD1218FC-EB87-1BB3-3DDF-34D74AAD83CA}"/>
          </ac:spMkLst>
        </pc:spChg>
        <pc:spChg chg="add mod">
          <ac:chgData name="Diana van der Kolk" userId="9c9a92bb-c298-42bb-9f2f-b0475552110c" providerId="ADAL" clId="{E85410B7-FE18-4157-A7A2-3273CB363683}" dt="2025-09-22T11:05:22.671" v="563" actId="20577"/>
          <ac:spMkLst>
            <pc:docMk/>
            <pc:sldMk cId="1482129753" sldId="373"/>
            <ac:spMk id="16" creationId="{2D1337FA-EB28-4164-11AD-6E2AED9F0A6B}"/>
          </ac:spMkLst>
        </pc:spChg>
        <pc:spChg chg="add mod">
          <ac:chgData name="Diana van der Kolk" userId="9c9a92bb-c298-42bb-9f2f-b0475552110c" providerId="ADAL" clId="{E85410B7-FE18-4157-A7A2-3273CB363683}" dt="2025-09-22T11:05:07.404" v="554" actId="20577"/>
          <ac:spMkLst>
            <pc:docMk/>
            <pc:sldMk cId="1482129753" sldId="373"/>
            <ac:spMk id="17" creationId="{1EAEEC81-3CAA-8005-B30B-7CDA6C6667A9}"/>
          </ac:spMkLst>
        </pc:spChg>
        <pc:spChg chg="add mod">
          <ac:chgData name="Diana van der Kolk" userId="9c9a92bb-c298-42bb-9f2f-b0475552110c" providerId="ADAL" clId="{E85410B7-FE18-4157-A7A2-3273CB363683}" dt="2025-09-22T11:54:00.087" v="1380" actId="1076"/>
          <ac:spMkLst>
            <pc:docMk/>
            <pc:sldMk cId="1482129753" sldId="373"/>
            <ac:spMk id="21" creationId="{9724CE75-71C8-63C2-98FC-259E7E7080A6}"/>
          </ac:spMkLst>
        </pc:spChg>
        <pc:spChg chg="add mod">
          <ac:chgData name="Diana van der Kolk" userId="9c9a92bb-c298-42bb-9f2f-b0475552110c" providerId="ADAL" clId="{E85410B7-FE18-4157-A7A2-3273CB363683}" dt="2025-09-22T11:54:12.413" v="1381" actId="1076"/>
          <ac:spMkLst>
            <pc:docMk/>
            <pc:sldMk cId="1482129753" sldId="373"/>
            <ac:spMk id="22" creationId="{875396D7-0DAB-C2C8-B7D4-973E61ABF4D6}"/>
          </ac:spMkLst>
        </pc:spChg>
        <pc:spChg chg="add mod">
          <ac:chgData name="Diana van der Kolk" userId="9c9a92bb-c298-42bb-9f2f-b0475552110c" providerId="ADAL" clId="{E85410B7-FE18-4157-A7A2-3273CB363683}" dt="2025-09-22T11:50:40.742" v="1362" actId="14100"/>
          <ac:spMkLst>
            <pc:docMk/>
            <pc:sldMk cId="1482129753" sldId="373"/>
            <ac:spMk id="23" creationId="{057CF9F3-E2C5-A035-3A40-9EBB92ABEE1D}"/>
          </ac:spMkLst>
        </pc:spChg>
        <pc:spChg chg="add mod">
          <ac:chgData name="Diana van der Kolk" userId="9c9a92bb-c298-42bb-9f2f-b0475552110c" providerId="ADAL" clId="{E85410B7-FE18-4157-A7A2-3273CB363683}" dt="2025-09-22T11:32:30.725" v="1208" actId="1076"/>
          <ac:spMkLst>
            <pc:docMk/>
            <pc:sldMk cId="1482129753" sldId="373"/>
            <ac:spMk id="26" creationId="{F8D6E69C-A3EB-3B1B-1880-4DC3992EE0ED}"/>
          </ac:spMkLst>
        </pc:spChg>
        <pc:spChg chg="add mod">
          <ac:chgData name="Diana van der Kolk" userId="9c9a92bb-c298-42bb-9f2f-b0475552110c" providerId="ADAL" clId="{E85410B7-FE18-4157-A7A2-3273CB363683}" dt="2025-09-22T11:30:21.348" v="1122" actId="1076"/>
          <ac:spMkLst>
            <pc:docMk/>
            <pc:sldMk cId="1482129753" sldId="373"/>
            <ac:spMk id="27" creationId="{32A192D4-D35B-3020-9AF5-33DE1207E3E4}"/>
          </ac:spMkLst>
        </pc:spChg>
        <pc:spChg chg="add mod">
          <ac:chgData name="Diana van der Kolk" userId="9c9a92bb-c298-42bb-9f2f-b0475552110c" providerId="ADAL" clId="{E85410B7-FE18-4157-A7A2-3273CB363683}" dt="2025-09-22T13:47:55.408" v="1431" actId="20577"/>
          <ac:spMkLst>
            <pc:docMk/>
            <pc:sldMk cId="1482129753" sldId="373"/>
            <ac:spMk id="28" creationId="{9AE48B7B-611B-A36F-1D7D-522FC3D854F8}"/>
          </ac:spMkLst>
        </pc:spChg>
        <pc:spChg chg="add mod">
          <ac:chgData name="Diana van der Kolk" userId="9c9a92bb-c298-42bb-9f2f-b0475552110c" providerId="ADAL" clId="{E85410B7-FE18-4157-A7A2-3273CB363683}" dt="2025-09-22T11:52:02.906" v="1368" actId="14100"/>
          <ac:spMkLst>
            <pc:docMk/>
            <pc:sldMk cId="1482129753" sldId="373"/>
            <ac:spMk id="30" creationId="{07916E88-FA93-2406-A911-1625CBDF67DF}"/>
          </ac:spMkLst>
        </pc:spChg>
        <pc:picChg chg="add mod">
          <ac:chgData name="Diana van der Kolk" userId="9c9a92bb-c298-42bb-9f2f-b0475552110c" providerId="ADAL" clId="{E85410B7-FE18-4157-A7A2-3273CB363683}" dt="2025-09-22T10:21:00.108" v="442"/>
          <ac:picMkLst>
            <pc:docMk/>
            <pc:sldMk cId="1482129753" sldId="373"/>
            <ac:picMk id="9" creationId="{FC282C4F-D1B4-0FF2-B6D8-493DFCAB990A}"/>
          </ac:picMkLst>
        </pc:picChg>
        <pc:cxnChg chg="add mod">
          <ac:chgData name="Diana van der Kolk" userId="9c9a92bb-c298-42bb-9f2f-b0475552110c" providerId="ADAL" clId="{E85410B7-FE18-4157-A7A2-3273CB363683}" dt="2025-09-22T11:05:40.342" v="564"/>
          <ac:cxnSpMkLst>
            <pc:docMk/>
            <pc:sldMk cId="1482129753" sldId="373"/>
            <ac:cxnSpMk id="18" creationId="{64DB2E36-63DF-809C-7170-581E18896455}"/>
          </ac:cxnSpMkLst>
        </pc:cxnChg>
        <pc:cxnChg chg="add mod">
          <ac:chgData name="Diana van der Kolk" userId="9c9a92bb-c298-42bb-9f2f-b0475552110c" providerId="ADAL" clId="{E85410B7-FE18-4157-A7A2-3273CB363683}" dt="2025-09-22T11:06:01.407" v="568" actId="1076"/>
          <ac:cxnSpMkLst>
            <pc:docMk/>
            <pc:sldMk cId="1482129753" sldId="373"/>
            <ac:cxnSpMk id="19" creationId="{EC3052D5-B31C-CCAC-F459-33614A1BE348}"/>
          </ac:cxnSpMkLst>
        </pc:cxnChg>
        <pc:cxnChg chg="add mod">
          <ac:chgData name="Diana van der Kolk" userId="9c9a92bb-c298-42bb-9f2f-b0475552110c" providerId="ADAL" clId="{E85410B7-FE18-4157-A7A2-3273CB363683}" dt="2025-09-22T11:06:08.230" v="569" actId="1076"/>
          <ac:cxnSpMkLst>
            <pc:docMk/>
            <pc:sldMk cId="1482129753" sldId="373"/>
            <ac:cxnSpMk id="20" creationId="{762C4542-A17D-19A9-7A92-08949FD21C73}"/>
          </ac:cxnSpMkLst>
        </pc:cxnChg>
        <pc:cxnChg chg="add mod">
          <ac:chgData name="Diana van der Kolk" userId="9c9a92bb-c298-42bb-9f2f-b0475552110c" providerId="ADAL" clId="{E85410B7-FE18-4157-A7A2-3273CB363683}" dt="2025-09-22T11:32:38.563" v="1209" actId="14100"/>
          <ac:cxnSpMkLst>
            <pc:docMk/>
            <pc:sldMk cId="1482129753" sldId="373"/>
            <ac:cxnSpMk id="25" creationId="{497249DB-2C6E-AB9E-29B4-965E4AF430A9}"/>
          </ac:cxnSpMkLst>
        </pc:cxnChg>
      </pc:sldChg>
    </pc:docChg>
  </pc:docChgLst>
  <pc:docChgLst>
    <pc:chgData name="Diana van der Kolk" userId="9c9a92bb-c298-42bb-9f2f-b0475552110c" providerId="ADAL" clId="{B5B1E981-16AC-4AD2-A8F2-42544E9EA13F}"/>
    <pc:docChg chg="custSel modSld">
      <pc:chgData name="Diana van der Kolk" userId="9c9a92bb-c298-42bb-9f2f-b0475552110c" providerId="ADAL" clId="{B5B1E981-16AC-4AD2-A8F2-42544E9EA13F}" dt="2025-09-19T09:40:58.339" v="30" actId="20577"/>
      <pc:docMkLst>
        <pc:docMk/>
      </pc:docMkLst>
      <pc:sldChg chg="modSp mod">
        <pc:chgData name="Diana van der Kolk" userId="9c9a92bb-c298-42bb-9f2f-b0475552110c" providerId="ADAL" clId="{B5B1E981-16AC-4AD2-A8F2-42544E9EA13F}" dt="2025-09-19T09:40:58.339" v="30" actId="20577"/>
        <pc:sldMkLst>
          <pc:docMk/>
          <pc:sldMk cId="3134426523" sldId="371"/>
        </pc:sldMkLst>
        <pc:spChg chg="mod">
          <ac:chgData name="Diana van der Kolk" userId="9c9a92bb-c298-42bb-9f2f-b0475552110c" providerId="ADAL" clId="{B5B1E981-16AC-4AD2-A8F2-42544E9EA13F}" dt="2025-09-19T09:40:58.339" v="30" actId="20577"/>
          <ac:spMkLst>
            <pc:docMk/>
            <pc:sldMk cId="3134426523" sldId="371"/>
            <ac:spMk id="23" creationId="{F2A2E3AB-35C5-BEC4-4509-55E1E96A4DCC}"/>
          </ac:spMkLst>
        </pc:spChg>
        <pc:spChg chg="mod">
          <ac:chgData name="Diana van der Kolk" userId="9c9a92bb-c298-42bb-9f2f-b0475552110c" providerId="ADAL" clId="{B5B1E981-16AC-4AD2-A8F2-42544E9EA13F}" dt="2025-09-19T09:40:05.614" v="18" actId="20577"/>
          <ac:spMkLst>
            <pc:docMk/>
            <pc:sldMk cId="3134426523" sldId="371"/>
            <ac:spMk id="24" creationId="{4501A8B4-3BC5-2BA9-6FCD-38C52D8E91F4}"/>
          </ac:spMkLst>
        </pc:spChg>
        <pc:spChg chg="mod">
          <ac:chgData name="Diana van der Kolk" userId="9c9a92bb-c298-42bb-9f2f-b0475552110c" providerId="ADAL" clId="{B5B1E981-16AC-4AD2-A8F2-42544E9EA13F}" dt="2025-09-19T09:40:19.135" v="19" actId="14100"/>
          <ac:spMkLst>
            <pc:docMk/>
            <pc:sldMk cId="3134426523" sldId="371"/>
            <ac:spMk id="28" creationId="{70F99363-B767-598D-7D71-0B3777FE9CCB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1A9C4D-87C0-754F-BC55-C198C88695B6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8CF981-F5C9-0648-8316-49F5537328D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15945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157628-2D77-B746-A509-39110D5B63AC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6125"/>
            <a:ext cx="6627813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23448"/>
            <a:ext cx="5444490" cy="447484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BF2878-2CE1-3A40-B308-02CECC72A1B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51692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orblad LOGO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3432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bbelkolom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1200151"/>
            <a:ext cx="4024086" cy="339447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812618"/>
            <a:ext cx="2133600" cy="273844"/>
          </a:xfrm>
          <a:prstGeom prst="rect">
            <a:avLst/>
          </a:prstGeom>
        </p:spPr>
        <p:txBody>
          <a:bodyPr anchor="b"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fld id="{6D590C44-A803-434C-BB14-7248C26B521E}" type="datetime4">
              <a:rPr lang="nl-NL" smtClean="0"/>
              <a:t>23 september 2025</a:t>
            </a:fld>
            <a:endParaRPr lang="nl-NL" dirty="0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3124200" y="4812618"/>
            <a:ext cx="2895600" cy="273844"/>
          </a:xfrm>
          <a:prstGeom prst="rect">
            <a:avLst/>
          </a:prstGeom>
        </p:spPr>
        <p:txBody>
          <a:bodyPr anchor="b"/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Presentatie OD NHN</a:t>
            </a:r>
            <a:endParaRPr lang="en-US" dirty="0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6553200" y="4812618"/>
            <a:ext cx="2133600" cy="273844"/>
          </a:xfrm>
          <a:prstGeom prst="rect">
            <a:avLst/>
          </a:prstGeom>
        </p:spPr>
        <p:txBody>
          <a:bodyPr anchor="b"/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fld id="{646B8718-C1F0-D64D-907C-8E59D9C8B587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1"/>
          </p:nvPr>
        </p:nvSpPr>
        <p:spPr>
          <a:xfrm>
            <a:off x="4644008" y="1200151"/>
            <a:ext cx="4024086" cy="339447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995488" y="294707"/>
            <a:ext cx="6691312" cy="454025"/>
          </a:xfrm>
          <a:prstGeom prst="rect">
            <a:avLst/>
          </a:prstGeom>
        </p:spPr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4426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hterblad OD NHN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2075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chterblad OD NHN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3751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blad BASIS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6"/>
          <p:cNvSpPr>
            <a:spLocks noGrp="1"/>
          </p:cNvSpPr>
          <p:nvPr>
            <p:ph type="dt" sz="half" idx="2"/>
          </p:nvPr>
        </p:nvSpPr>
        <p:spPr>
          <a:xfrm>
            <a:off x="457200" y="4812618"/>
            <a:ext cx="2133600" cy="273844"/>
          </a:xfrm>
          <a:prstGeom prst="rect">
            <a:avLst/>
          </a:prstGeom>
        </p:spPr>
        <p:txBody>
          <a:bodyPr anchor="b"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fld id="{CCA68DD6-A83F-42DD-B833-90531FE676E0}" type="datetime4">
              <a:rPr lang="nl-NL" smtClean="0"/>
              <a:t>23 september 2025</a:t>
            </a:fld>
            <a:endParaRPr lang="nl-NL" dirty="0"/>
          </a:p>
        </p:txBody>
      </p:sp>
      <p:sp>
        <p:nvSpPr>
          <p:cNvPr id="4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3124200" y="4812618"/>
            <a:ext cx="2895600" cy="273844"/>
          </a:xfrm>
          <a:prstGeom prst="rect">
            <a:avLst/>
          </a:prstGeom>
        </p:spPr>
        <p:txBody>
          <a:bodyPr anchor="b"/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Presentatie OD NHN</a:t>
            </a:r>
            <a:endParaRPr lang="en-US" dirty="0"/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6553200" y="4812618"/>
            <a:ext cx="2133600" cy="273844"/>
          </a:xfrm>
          <a:prstGeom prst="rect">
            <a:avLst/>
          </a:prstGeom>
        </p:spPr>
        <p:txBody>
          <a:bodyPr anchor="b"/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fld id="{646B8718-C1F0-D64D-907C-8E59D9C8B587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851670"/>
            <a:ext cx="8229600" cy="857250"/>
          </a:xfrm>
          <a:prstGeom prst="rect">
            <a:avLst/>
          </a:prstGeom>
        </p:spPr>
        <p:txBody>
          <a:bodyPr anchor="ctr"/>
          <a:lstStyle>
            <a:lvl1pPr algn="ctr">
              <a:defRPr sz="2800">
                <a:solidFill>
                  <a:srgbClr val="FFFFFF"/>
                </a:solidFill>
              </a:defRPr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457200" y="2708275"/>
            <a:ext cx="8229600" cy="1973263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000" b="1">
                <a:solidFill>
                  <a:srgbClr val="57208B"/>
                </a:solidFill>
              </a:defRPr>
            </a:lvl1pPr>
            <a:lvl2pPr marL="457200" indent="0" algn="ctr">
              <a:buNone/>
              <a:defRPr sz="1800" b="1">
                <a:solidFill>
                  <a:srgbClr val="57208B"/>
                </a:solidFill>
              </a:defRPr>
            </a:lvl2pPr>
            <a:lvl3pPr marL="914400" indent="0" algn="ctr">
              <a:buNone/>
              <a:defRPr sz="1600" b="1">
                <a:solidFill>
                  <a:srgbClr val="57208B"/>
                </a:solidFill>
              </a:defRPr>
            </a:lvl3pPr>
            <a:lvl4pPr marL="1371600" indent="0" algn="ctr">
              <a:buNone/>
              <a:defRPr sz="1400" b="1">
                <a:solidFill>
                  <a:srgbClr val="57208B"/>
                </a:solidFill>
              </a:defRPr>
            </a:lvl4pPr>
            <a:lvl5pPr marL="1828800" indent="0" algn="ctr">
              <a:buNone/>
              <a:defRPr sz="1400" b="1">
                <a:solidFill>
                  <a:srgbClr val="57208B"/>
                </a:solidFill>
              </a:defRPr>
            </a:lvl5pPr>
          </a:lstStyle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641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blad met LOGO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6"/>
          <p:cNvSpPr>
            <a:spLocks noGrp="1"/>
          </p:cNvSpPr>
          <p:nvPr>
            <p:ph type="dt" sz="half" idx="2"/>
          </p:nvPr>
        </p:nvSpPr>
        <p:spPr>
          <a:xfrm>
            <a:off x="457200" y="4812618"/>
            <a:ext cx="2133600" cy="273844"/>
          </a:xfrm>
          <a:prstGeom prst="rect">
            <a:avLst/>
          </a:prstGeom>
        </p:spPr>
        <p:txBody>
          <a:bodyPr anchor="b"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fld id="{A128B60A-7D8F-417A-93E7-00859DEE6FB0}" type="datetime4">
              <a:rPr lang="nl-NL" smtClean="0"/>
              <a:t>23 september 2025</a:t>
            </a:fld>
            <a:endParaRPr lang="nl-NL" dirty="0"/>
          </a:p>
        </p:txBody>
      </p:sp>
      <p:sp>
        <p:nvSpPr>
          <p:cNvPr id="4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3124200" y="4812618"/>
            <a:ext cx="2895600" cy="273844"/>
          </a:xfrm>
          <a:prstGeom prst="rect">
            <a:avLst/>
          </a:prstGeom>
        </p:spPr>
        <p:txBody>
          <a:bodyPr anchor="b"/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Presentatie OD NHN</a:t>
            </a:r>
            <a:endParaRPr lang="en-US" dirty="0"/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6553200" y="4812618"/>
            <a:ext cx="2133600" cy="273844"/>
          </a:xfrm>
          <a:prstGeom prst="rect">
            <a:avLst/>
          </a:prstGeom>
        </p:spPr>
        <p:txBody>
          <a:bodyPr anchor="b"/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fld id="{646B8718-C1F0-D64D-907C-8E59D9C8B587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957291" y="1914047"/>
            <a:ext cx="6286497" cy="857250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rgbClr val="FFFFFF"/>
                </a:solidFill>
              </a:defRPr>
            </a:lvl1pPr>
          </a:lstStyle>
          <a:p>
            <a:r>
              <a:rPr lang="nl-NL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366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s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812618"/>
            <a:ext cx="2133600" cy="273844"/>
          </a:xfrm>
          <a:prstGeom prst="rect">
            <a:avLst/>
          </a:prstGeom>
        </p:spPr>
        <p:txBody>
          <a:bodyPr anchor="b"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fld id="{0C641F81-8C6E-4F24-BEE4-8A3167CAF265}" type="datetime4">
              <a:rPr lang="nl-NL" smtClean="0"/>
              <a:t>23 september 2025</a:t>
            </a:fld>
            <a:endParaRPr lang="nl-NL" dirty="0"/>
          </a:p>
        </p:txBody>
      </p:sp>
      <p:sp>
        <p:nvSpPr>
          <p:cNvPr id="7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3124200" y="4812618"/>
            <a:ext cx="2895600" cy="273844"/>
          </a:xfrm>
          <a:prstGeom prst="rect">
            <a:avLst/>
          </a:prstGeom>
        </p:spPr>
        <p:txBody>
          <a:bodyPr anchor="b"/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Presentatie OD NHN</a:t>
            </a:r>
            <a:endParaRPr lang="en-US" dirty="0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6553200" y="4812618"/>
            <a:ext cx="2133600" cy="273844"/>
          </a:xfrm>
          <a:prstGeom prst="rect">
            <a:avLst/>
          </a:prstGeom>
        </p:spPr>
        <p:txBody>
          <a:bodyPr anchor="b"/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fld id="{646B8718-C1F0-D64D-907C-8E59D9C8B587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0" name="Text Placeholder 2"/>
          <p:cNvSpPr>
            <a:spLocks noGrp="1"/>
          </p:cNvSpPr>
          <p:nvPr>
            <p:ph idx="11"/>
          </p:nvPr>
        </p:nvSpPr>
        <p:spPr>
          <a:xfrm>
            <a:off x="1995716" y="1200151"/>
            <a:ext cx="6691083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995488" y="294707"/>
            <a:ext cx="6691312" cy="454025"/>
          </a:xfrm>
        </p:spPr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716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bbelkolom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1200151"/>
            <a:ext cx="4024086" cy="339447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812618"/>
            <a:ext cx="2133600" cy="273844"/>
          </a:xfrm>
          <a:prstGeom prst="rect">
            <a:avLst/>
          </a:prstGeom>
        </p:spPr>
        <p:txBody>
          <a:bodyPr anchor="b"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fld id="{EC13E65D-EDD8-4005-886D-43FB1B250F0A}" type="datetime4">
              <a:rPr lang="nl-NL" smtClean="0"/>
              <a:t>23 september 2025</a:t>
            </a:fld>
            <a:endParaRPr lang="nl-NL" dirty="0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3124200" y="4812618"/>
            <a:ext cx="2895600" cy="273844"/>
          </a:xfrm>
          <a:prstGeom prst="rect">
            <a:avLst/>
          </a:prstGeom>
        </p:spPr>
        <p:txBody>
          <a:bodyPr anchor="b"/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Presentatie OD NHN</a:t>
            </a:r>
            <a:endParaRPr lang="en-US" dirty="0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6553200" y="4812618"/>
            <a:ext cx="2133600" cy="273844"/>
          </a:xfrm>
          <a:prstGeom prst="rect">
            <a:avLst/>
          </a:prstGeom>
        </p:spPr>
        <p:txBody>
          <a:bodyPr anchor="b"/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fld id="{646B8718-C1F0-D64D-907C-8E59D9C8B587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1"/>
          </p:nvPr>
        </p:nvSpPr>
        <p:spPr>
          <a:xfrm>
            <a:off x="4644008" y="1200151"/>
            <a:ext cx="4024086" cy="339447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995488" y="294707"/>
            <a:ext cx="6691312" cy="454025"/>
          </a:xfrm>
        </p:spPr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346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blad met LOGO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6"/>
          <p:cNvSpPr>
            <a:spLocks noGrp="1"/>
          </p:cNvSpPr>
          <p:nvPr>
            <p:ph type="dt" sz="half" idx="2"/>
          </p:nvPr>
        </p:nvSpPr>
        <p:spPr>
          <a:xfrm>
            <a:off x="457200" y="4812618"/>
            <a:ext cx="2133600" cy="273844"/>
          </a:xfrm>
          <a:prstGeom prst="rect">
            <a:avLst/>
          </a:prstGeom>
        </p:spPr>
        <p:txBody>
          <a:bodyPr anchor="b"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fld id="{A128B60A-7D8F-417A-93E7-00859DEE6FB0}" type="datetime4">
              <a:rPr lang="nl-NL" smtClean="0"/>
              <a:t>23 september 2025</a:t>
            </a:fld>
            <a:endParaRPr lang="nl-NL"/>
          </a:p>
        </p:txBody>
      </p:sp>
      <p:sp>
        <p:nvSpPr>
          <p:cNvPr id="4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3124200" y="4812618"/>
            <a:ext cx="2895600" cy="273844"/>
          </a:xfrm>
          <a:prstGeom prst="rect">
            <a:avLst/>
          </a:prstGeom>
        </p:spPr>
        <p:txBody>
          <a:bodyPr anchor="b"/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Presentatie OD NHN</a:t>
            </a:r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6553200" y="4812618"/>
            <a:ext cx="2133600" cy="273844"/>
          </a:xfrm>
          <a:prstGeom prst="rect">
            <a:avLst/>
          </a:prstGeom>
        </p:spPr>
        <p:txBody>
          <a:bodyPr anchor="b"/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fld id="{646B8718-C1F0-D64D-907C-8E59D9C8B587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957291" y="1914047"/>
            <a:ext cx="6286497" cy="857250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rgbClr val="FFFFFF"/>
                </a:solidFill>
              </a:defRPr>
            </a:lvl1pPr>
          </a:lstStyle>
          <a:p>
            <a:r>
              <a:rPr lang="nl-NL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49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s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812618"/>
            <a:ext cx="2133600" cy="273844"/>
          </a:xfrm>
          <a:prstGeom prst="rect">
            <a:avLst/>
          </a:prstGeom>
        </p:spPr>
        <p:txBody>
          <a:bodyPr anchor="b"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fld id="{76843E04-D9D6-4921-B234-5C00BFC6E823}" type="datetime4">
              <a:rPr lang="nl-NL" smtClean="0"/>
              <a:t>23 september 2025</a:t>
            </a:fld>
            <a:endParaRPr lang="nl-NL" dirty="0"/>
          </a:p>
        </p:txBody>
      </p:sp>
      <p:sp>
        <p:nvSpPr>
          <p:cNvPr id="7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3124200" y="4812618"/>
            <a:ext cx="2895600" cy="273844"/>
          </a:xfrm>
          <a:prstGeom prst="rect">
            <a:avLst/>
          </a:prstGeom>
        </p:spPr>
        <p:txBody>
          <a:bodyPr anchor="b"/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Presentatie OD NHN</a:t>
            </a:r>
            <a:endParaRPr lang="en-US" dirty="0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6553200" y="4812618"/>
            <a:ext cx="2133600" cy="273844"/>
          </a:xfrm>
          <a:prstGeom prst="rect">
            <a:avLst/>
          </a:prstGeom>
        </p:spPr>
        <p:txBody>
          <a:bodyPr anchor="b"/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fld id="{646B8718-C1F0-D64D-907C-8E59D9C8B587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0" name="Text Placeholder 2"/>
          <p:cNvSpPr>
            <a:spLocks noGrp="1"/>
          </p:cNvSpPr>
          <p:nvPr>
            <p:ph idx="11"/>
          </p:nvPr>
        </p:nvSpPr>
        <p:spPr>
          <a:xfrm>
            <a:off x="1995716" y="1200151"/>
            <a:ext cx="6691083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995488" y="294707"/>
            <a:ext cx="6691312" cy="454025"/>
          </a:xfrm>
          <a:prstGeom prst="rect">
            <a:avLst/>
          </a:prstGeom>
        </p:spPr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783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2259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9" r:id="rId2"/>
    <p:sldLayoutId id="2147483668" r:id="rId3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2400" b="1" kern="1200">
          <a:solidFill>
            <a:srgbClr val="651883"/>
          </a:solidFill>
          <a:latin typeface="Verdana"/>
          <a:ea typeface="+mj-ea"/>
          <a:cs typeface="Verdan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Verdana"/>
          <a:ea typeface="+mn-ea"/>
          <a:cs typeface="Verdan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Verdana"/>
          <a:ea typeface="+mn-ea"/>
          <a:cs typeface="Verdan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Verdana"/>
          <a:ea typeface="+mn-ea"/>
          <a:cs typeface="Verdan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Verdana"/>
          <a:ea typeface="+mn-ea"/>
          <a:cs typeface="Verdan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Verdana"/>
          <a:ea typeface="+mn-ea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6"/>
          <p:cNvSpPr>
            <a:spLocks noGrp="1"/>
          </p:cNvSpPr>
          <p:nvPr>
            <p:ph type="dt" sz="half" idx="2"/>
          </p:nvPr>
        </p:nvSpPr>
        <p:spPr>
          <a:xfrm>
            <a:off x="457200" y="4812618"/>
            <a:ext cx="2133600" cy="273844"/>
          </a:xfrm>
          <a:prstGeom prst="rect">
            <a:avLst/>
          </a:prstGeom>
        </p:spPr>
        <p:txBody>
          <a:bodyPr anchor="b"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fld id="{9A1BF345-CA36-4CBD-BF44-6EAF7FB4B086}" type="datetime4">
              <a:rPr lang="nl-NL" noProof="0" smtClean="0"/>
              <a:t>23 september 2025</a:t>
            </a:fld>
            <a:endParaRPr lang="nl-NL" noProof="0" dirty="0"/>
          </a:p>
        </p:txBody>
      </p:sp>
      <p:sp>
        <p:nvSpPr>
          <p:cNvPr id="11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3124200" y="4812618"/>
            <a:ext cx="2895600" cy="273844"/>
          </a:xfrm>
          <a:prstGeom prst="rect">
            <a:avLst/>
          </a:prstGeom>
        </p:spPr>
        <p:txBody>
          <a:bodyPr anchor="b"/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Presentatie OD NHN</a:t>
            </a:r>
            <a:endParaRPr lang="en-US" dirty="0"/>
          </a:p>
        </p:txBody>
      </p:sp>
      <p:sp>
        <p:nvSpPr>
          <p:cNvPr id="12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6553200" y="4812618"/>
            <a:ext cx="2133600" cy="273844"/>
          </a:xfrm>
          <a:prstGeom prst="rect">
            <a:avLst/>
          </a:prstGeom>
        </p:spPr>
        <p:txBody>
          <a:bodyPr anchor="b"/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fld id="{646B8718-C1F0-D64D-907C-8E59D9C8B587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873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6" r:id="rId2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2400" b="1" kern="1200">
          <a:solidFill>
            <a:srgbClr val="651883"/>
          </a:solidFill>
          <a:latin typeface="Verdana"/>
          <a:ea typeface="+mj-ea"/>
          <a:cs typeface="Verdan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Verdana"/>
          <a:ea typeface="+mn-ea"/>
          <a:cs typeface="Verdan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Verdana"/>
          <a:ea typeface="+mn-ea"/>
          <a:cs typeface="Verdan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Verdana"/>
          <a:ea typeface="+mn-ea"/>
          <a:cs typeface="Verdan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Verdana"/>
          <a:ea typeface="+mn-ea"/>
          <a:cs typeface="Verdan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Verdana"/>
          <a:ea typeface="+mn-ea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95716" y="1200151"/>
            <a:ext cx="6691083" cy="339447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  <a:endParaRPr lang="en-US" dirty="0"/>
          </a:p>
        </p:txBody>
      </p:sp>
      <p:sp>
        <p:nvSpPr>
          <p:cNvPr id="10" name="Date Placeholder 6"/>
          <p:cNvSpPr>
            <a:spLocks noGrp="1"/>
          </p:cNvSpPr>
          <p:nvPr>
            <p:ph type="dt" sz="half" idx="2"/>
          </p:nvPr>
        </p:nvSpPr>
        <p:spPr>
          <a:xfrm>
            <a:off x="457200" y="4812618"/>
            <a:ext cx="2133600" cy="273844"/>
          </a:xfrm>
          <a:prstGeom prst="rect">
            <a:avLst/>
          </a:prstGeom>
        </p:spPr>
        <p:txBody>
          <a:bodyPr anchor="b"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fld id="{F59E2053-AB99-45BC-851B-BE163C31D691}" type="datetime4">
              <a:rPr lang="nl-NL" smtClean="0"/>
              <a:t>23 september 2025</a:t>
            </a:fld>
            <a:endParaRPr lang="nl-NL" dirty="0"/>
          </a:p>
        </p:txBody>
      </p:sp>
      <p:sp>
        <p:nvSpPr>
          <p:cNvPr id="11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3124200" y="4812618"/>
            <a:ext cx="2895600" cy="273844"/>
          </a:xfrm>
          <a:prstGeom prst="rect">
            <a:avLst/>
          </a:prstGeom>
        </p:spPr>
        <p:txBody>
          <a:bodyPr anchor="b"/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Presentatie OD NHN</a:t>
            </a:r>
            <a:endParaRPr lang="en-US" dirty="0"/>
          </a:p>
        </p:txBody>
      </p:sp>
      <p:sp>
        <p:nvSpPr>
          <p:cNvPr id="12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6553200" y="4812618"/>
            <a:ext cx="2133600" cy="273844"/>
          </a:xfrm>
          <a:prstGeom prst="rect">
            <a:avLst/>
          </a:prstGeom>
        </p:spPr>
        <p:txBody>
          <a:bodyPr anchor="b"/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fld id="{646B8718-C1F0-D64D-907C-8E59D9C8B587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992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73" r:id="rId3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2400" b="1" kern="1200">
          <a:solidFill>
            <a:srgbClr val="651883"/>
          </a:solidFill>
          <a:latin typeface="Verdana"/>
          <a:ea typeface="+mj-ea"/>
          <a:cs typeface="Verdana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rgbClr val="57208B"/>
          </a:solidFill>
          <a:latin typeface="Verdana"/>
          <a:ea typeface="+mn-ea"/>
          <a:cs typeface="Verdan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rgbClr val="57208B"/>
          </a:solidFill>
          <a:latin typeface="Verdana"/>
          <a:ea typeface="+mn-ea"/>
          <a:cs typeface="Verdan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rgbClr val="57208B"/>
          </a:solidFill>
          <a:latin typeface="Verdana"/>
          <a:ea typeface="+mn-ea"/>
          <a:cs typeface="Verdan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rgbClr val="57208B"/>
          </a:solidFill>
          <a:latin typeface="Verdana"/>
          <a:ea typeface="+mn-ea"/>
          <a:cs typeface="Verdan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rgbClr val="57208B"/>
          </a:solidFill>
          <a:latin typeface="Verdana"/>
          <a:ea typeface="+mn-ea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6"/>
          <p:cNvSpPr>
            <a:spLocks noGrp="1"/>
          </p:cNvSpPr>
          <p:nvPr>
            <p:ph type="dt" sz="half" idx="2"/>
          </p:nvPr>
        </p:nvSpPr>
        <p:spPr>
          <a:xfrm>
            <a:off x="457200" y="4812618"/>
            <a:ext cx="2133600" cy="273844"/>
          </a:xfrm>
          <a:prstGeom prst="rect">
            <a:avLst/>
          </a:prstGeom>
        </p:spPr>
        <p:txBody>
          <a:bodyPr anchor="b"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fld id="{230AEC02-B0D5-470B-98C7-9684D569AEAC}" type="datetime4">
              <a:rPr lang="nl-NL" smtClean="0"/>
              <a:t>23 september 2025</a:t>
            </a:fld>
            <a:endParaRPr lang="nl-NL" dirty="0"/>
          </a:p>
        </p:txBody>
      </p:sp>
      <p:sp>
        <p:nvSpPr>
          <p:cNvPr id="11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3124200" y="4812618"/>
            <a:ext cx="2895600" cy="273844"/>
          </a:xfrm>
          <a:prstGeom prst="rect">
            <a:avLst/>
          </a:prstGeom>
        </p:spPr>
        <p:txBody>
          <a:bodyPr anchor="b"/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Presentatie OD NHN</a:t>
            </a:r>
            <a:endParaRPr lang="en-US" dirty="0"/>
          </a:p>
        </p:txBody>
      </p:sp>
      <p:sp>
        <p:nvSpPr>
          <p:cNvPr id="12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6553200" y="4812618"/>
            <a:ext cx="2133600" cy="273844"/>
          </a:xfrm>
          <a:prstGeom prst="rect">
            <a:avLst/>
          </a:prstGeom>
        </p:spPr>
        <p:txBody>
          <a:bodyPr anchor="b"/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fld id="{646B8718-C1F0-D64D-907C-8E59D9C8B587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917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2400" b="1" kern="1200">
          <a:solidFill>
            <a:srgbClr val="651883"/>
          </a:solidFill>
          <a:latin typeface="Verdana"/>
          <a:ea typeface="+mj-ea"/>
          <a:cs typeface="Verdana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rgbClr val="57208B"/>
          </a:solidFill>
          <a:latin typeface="Verdana"/>
          <a:ea typeface="+mn-ea"/>
          <a:cs typeface="Verdan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rgbClr val="57208B"/>
          </a:solidFill>
          <a:latin typeface="Verdana"/>
          <a:ea typeface="+mn-ea"/>
          <a:cs typeface="Verdan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rgbClr val="57208B"/>
          </a:solidFill>
          <a:latin typeface="Verdana"/>
          <a:ea typeface="+mn-ea"/>
          <a:cs typeface="Verdan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rgbClr val="57208B"/>
          </a:solidFill>
          <a:latin typeface="Verdana"/>
          <a:ea typeface="+mn-ea"/>
          <a:cs typeface="Verdan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rgbClr val="57208B"/>
          </a:solidFill>
          <a:latin typeface="Verdana"/>
          <a:ea typeface="+mn-ea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6A7B93F1-7885-CDD6-AA0B-FD408A4B4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43E04-D9D6-4921-B234-5C00BFC6E823}" type="datetime4">
              <a:rPr lang="nl-NL" smtClean="0"/>
              <a:t>23 september 2025</a:t>
            </a:fld>
            <a:endParaRPr lang="nl-NL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EC354012-D720-D5E2-BC4F-6D3FD85A09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Presentatie OD NHN</a:t>
            </a:r>
            <a:endParaRPr lang="en-US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EBA4045-C28F-F2CF-526E-DBD0E27ED1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46B8718-C1F0-D64D-907C-8E59D9C8B587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8" name="Tijdelijke aanduiding voor inhoud 7">
            <a:extLst>
              <a:ext uri="{FF2B5EF4-FFF2-40B4-BE49-F238E27FC236}">
                <a16:creationId xmlns:a16="http://schemas.microsoft.com/office/drawing/2014/main" id="{EE527BF4-B8E1-BCC7-79D1-795F45056755}"/>
              </a:ext>
            </a:extLst>
          </p:cNvPr>
          <p:cNvPicPr>
            <a:picLocks noGrp="1" noChangeAspect="1"/>
          </p:cNvPicPr>
          <p:nvPr>
            <p:ph idx="11"/>
          </p:nvPr>
        </p:nvPicPr>
        <p:blipFill>
          <a:blip r:embed="rId2"/>
          <a:stretch>
            <a:fillRect/>
          </a:stretch>
        </p:blipFill>
        <p:spPr>
          <a:xfrm>
            <a:off x="798797" y="4216292"/>
            <a:ext cx="6504996" cy="304826"/>
          </a:xfrm>
          <a:prstGeom prst="rect">
            <a:avLst/>
          </a:prstGeom>
        </p:spPr>
      </p:pic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F19A78AE-7886-A9AE-E137-5EC669D36DB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l-NL" dirty="0"/>
              <a:t>2021 – 2023 – algemeen bestuur</a:t>
            </a:r>
          </a:p>
        </p:txBody>
      </p:sp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31B18D31-68B8-7E57-88FA-81F8EA2ADEC9}"/>
              </a:ext>
            </a:extLst>
          </p:cNvPr>
          <p:cNvCxnSpPr>
            <a:cxnSpLocks/>
          </p:cNvCxnSpPr>
          <p:nvPr/>
        </p:nvCxnSpPr>
        <p:spPr>
          <a:xfrm flipV="1">
            <a:off x="1342753" y="2651422"/>
            <a:ext cx="527097" cy="1514887"/>
          </a:xfrm>
          <a:prstGeom prst="line">
            <a:avLst/>
          </a:prstGeom>
          <a:ln w="127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9">
            <a:extLst>
              <a:ext uri="{FF2B5EF4-FFF2-40B4-BE49-F238E27FC236}">
                <a16:creationId xmlns:a16="http://schemas.microsoft.com/office/drawing/2014/main" id="{AE8FC47F-BEAD-D042-BFD5-B004EDFB24C6}"/>
              </a:ext>
            </a:extLst>
          </p:cNvPr>
          <p:cNvCxnSpPr>
            <a:cxnSpLocks/>
          </p:cNvCxnSpPr>
          <p:nvPr/>
        </p:nvCxnSpPr>
        <p:spPr>
          <a:xfrm flipV="1">
            <a:off x="4721911" y="2514623"/>
            <a:ext cx="602385" cy="1648930"/>
          </a:xfrm>
          <a:prstGeom prst="line">
            <a:avLst/>
          </a:prstGeom>
          <a:ln w="127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D3B21E51-A33F-637F-C705-0AD0C299FD65}"/>
              </a:ext>
            </a:extLst>
          </p:cNvPr>
          <p:cNvCxnSpPr>
            <a:cxnSpLocks/>
          </p:cNvCxnSpPr>
          <p:nvPr/>
        </p:nvCxnSpPr>
        <p:spPr>
          <a:xfrm flipV="1">
            <a:off x="5996035" y="2953996"/>
            <a:ext cx="410414" cy="1227212"/>
          </a:xfrm>
          <a:prstGeom prst="line">
            <a:avLst/>
          </a:prstGeom>
          <a:ln w="127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Pijl: rechts 12">
            <a:extLst>
              <a:ext uri="{FF2B5EF4-FFF2-40B4-BE49-F238E27FC236}">
                <a16:creationId xmlns:a16="http://schemas.microsoft.com/office/drawing/2014/main" id="{2AFE93EB-6F51-8346-9A90-B6FF5112C379}"/>
              </a:ext>
            </a:extLst>
          </p:cNvPr>
          <p:cNvSpPr/>
          <p:nvPr/>
        </p:nvSpPr>
        <p:spPr>
          <a:xfrm>
            <a:off x="798797" y="1223414"/>
            <a:ext cx="7284922" cy="415604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IBP VTH</a:t>
            </a:r>
          </a:p>
        </p:txBody>
      </p:sp>
      <p:sp>
        <p:nvSpPr>
          <p:cNvPr id="14" name="Stroomdiagram: Verbindingslijn 13">
            <a:extLst>
              <a:ext uri="{FF2B5EF4-FFF2-40B4-BE49-F238E27FC236}">
                <a16:creationId xmlns:a16="http://schemas.microsoft.com/office/drawing/2014/main" id="{5A662809-B50C-074F-5B36-1A7EB688A1AE}"/>
              </a:ext>
            </a:extLst>
          </p:cNvPr>
          <p:cNvSpPr/>
          <p:nvPr/>
        </p:nvSpPr>
        <p:spPr>
          <a:xfrm>
            <a:off x="1495153" y="1674924"/>
            <a:ext cx="663262" cy="684998"/>
          </a:xfrm>
          <a:prstGeom prst="flowChartConnector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2022</a:t>
            </a:r>
          </a:p>
        </p:txBody>
      </p:sp>
      <p:sp>
        <p:nvSpPr>
          <p:cNvPr id="15" name="Stroomdiagram: Verbindingslijn 14">
            <a:extLst>
              <a:ext uri="{FF2B5EF4-FFF2-40B4-BE49-F238E27FC236}">
                <a16:creationId xmlns:a16="http://schemas.microsoft.com/office/drawing/2014/main" id="{80EC7CEB-AE20-4B9B-DD9A-5B9A11710946}"/>
              </a:ext>
            </a:extLst>
          </p:cNvPr>
          <p:cNvSpPr/>
          <p:nvPr/>
        </p:nvSpPr>
        <p:spPr>
          <a:xfrm>
            <a:off x="735588" y="1674924"/>
            <a:ext cx="663262" cy="684998"/>
          </a:xfrm>
          <a:prstGeom prst="flowChartConnector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2021</a:t>
            </a:r>
          </a:p>
        </p:txBody>
      </p:sp>
      <p:sp>
        <p:nvSpPr>
          <p:cNvPr id="16" name="Stroomdiagram: Verbindingslijn 15">
            <a:extLst>
              <a:ext uri="{FF2B5EF4-FFF2-40B4-BE49-F238E27FC236}">
                <a16:creationId xmlns:a16="http://schemas.microsoft.com/office/drawing/2014/main" id="{2A714CD0-3680-7A34-D13A-0AB5AFC835F7}"/>
              </a:ext>
            </a:extLst>
          </p:cNvPr>
          <p:cNvSpPr/>
          <p:nvPr/>
        </p:nvSpPr>
        <p:spPr>
          <a:xfrm>
            <a:off x="2263048" y="1674924"/>
            <a:ext cx="663262" cy="684998"/>
          </a:xfrm>
          <a:prstGeom prst="flowChartConnector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2023</a:t>
            </a:r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49A5A142-1C38-E5A1-4327-65EFC384DEDB}"/>
              </a:ext>
            </a:extLst>
          </p:cNvPr>
          <p:cNvSpPr/>
          <p:nvPr/>
        </p:nvSpPr>
        <p:spPr>
          <a:xfrm>
            <a:off x="1315516" y="2485710"/>
            <a:ext cx="986709" cy="715718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1100" dirty="0"/>
              <a:t>Installatie:</a:t>
            </a:r>
          </a:p>
          <a:p>
            <a:pPr marL="171450" indent="-171450">
              <a:buFontTx/>
              <a:buChar char="-"/>
            </a:pPr>
            <a:r>
              <a:rPr lang="nl-NL" sz="1100" dirty="0"/>
              <a:t>DB</a:t>
            </a:r>
          </a:p>
          <a:p>
            <a:pPr marL="171450" indent="-171450">
              <a:buFontTx/>
              <a:buChar char="-"/>
            </a:pPr>
            <a:r>
              <a:rPr lang="nl-NL" sz="1100" dirty="0"/>
              <a:t>voorzitter Voskuil</a:t>
            </a:r>
          </a:p>
        </p:txBody>
      </p:sp>
      <p:sp>
        <p:nvSpPr>
          <p:cNvPr id="20" name="Stroomdiagram: Verbindingslijn 19">
            <a:extLst>
              <a:ext uri="{FF2B5EF4-FFF2-40B4-BE49-F238E27FC236}">
                <a16:creationId xmlns:a16="http://schemas.microsoft.com/office/drawing/2014/main" id="{F9F236C8-EDFE-19EA-8D63-6E6BEBFA40AA}"/>
              </a:ext>
            </a:extLst>
          </p:cNvPr>
          <p:cNvSpPr/>
          <p:nvPr/>
        </p:nvSpPr>
        <p:spPr>
          <a:xfrm>
            <a:off x="6985585" y="1667762"/>
            <a:ext cx="663262" cy="684998"/>
          </a:xfrm>
          <a:prstGeom prst="flowChartConnector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2024</a:t>
            </a:r>
          </a:p>
        </p:txBody>
      </p:sp>
      <p:cxnSp>
        <p:nvCxnSpPr>
          <p:cNvPr id="22" name="Rechte verbindingslijn 21">
            <a:extLst>
              <a:ext uri="{FF2B5EF4-FFF2-40B4-BE49-F238E27FC236}">
                <a16:creationId xmlns:a16="http://schemas.microsoft.com/office/drawing/2014/main" id="{29C658AC-D911-FFFD-2B9A-D695F0574F33}"/>
              </a:ext>
            </a:extLst>
          </p:cNvPr>
          <p:cNvCxnSpPr>
            <a:cxnSpLocks/>
          </p:cNvCxnSpPr>
          <p:nvPr/>
        </p:nvCxnSpPr>
        <p:spPr>
          <a:xfrm>
            <a:off x="6648138" y="1034321"/>
            <a:ext cx="0" cy="3436788"/>
          </a:xfrm>
          <a:prstGeom prst="line">
            <a:avLst/>
          </a:prstGeom>
          <a:ln w="19050" cap="flat" cmpd="sng" algn="ctr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5" name="Rechthoek 24">
            <a:extLst>
              <a:ext uri="{FF2B5EF4-FFF2-40B4-BE49-F238E27FC236}">
                <a16:creationId xmlns:a16="http://schemas.microsoft.com/office/drawing/2014/main" id="{AF24CF3C-D181-FF07-74A5-FC50BD1947AD}"/>
              </a:ext>
            </a:extLst>
          </p:cNvPr>
          <p:cNvSpPr/>
          <p:nvPr/>
        </p:nvSpPr>
        <p:spPr>
          <a:xfrm>
            <a:off x="6828020" y="2485710"/>
            <a:ext cx="1090543" cy="41560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Omgevingswet</a:t>
            </a:r>
          </a:p>
        </p:txBody>
      </p:sp>
      <p:sp>
        <p:nvSpPr>
          <p:cNvPr id="26" name="Rechthoek 25">
            <a:extLst>
              <a:ext uri="{FF2B5EF4-FFF2-40B4-BE49-F238E27FC236}">
                <a16:creationId xmlns:a16="http://schemas.microsoft.com/office/drawing/2014/main" id="{0595FFC3-1FF7-EA78-B120-B2973CE4A9EB}"/>
              </a:ext>
            </a:extLst>
          </p:cNvPr>
          <p:cNvSpPr/>
          <p:nvPr/>
        </p:nvSpPr>
        <p:spPr>
          <a:xfrm>
            <a:off x="798797" y="1034321"/>
            <a:ext cx="1196690" cy="45402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1100" dirty="0"/>
              <a:t>Rapport</a:t>
            </a:r>
          </a:p>
          <a:p>
            <a:r>
              <a:rPr lang="nl-NL" sz="1100" dirty="0"/>
              <a:t>Van Aartsen</a:t>
            </a:r>
          </a:p>
        </p:txBody>
      </p:sp>
      <p:sp>
        <p:nvSpPr>
          <p:cNvPr id="27" name="Rechthoek 26">
            <a:extLst>
              <a:ext uri="{FF2B5EF4-FFF2-40B4-BE49-F238E27FC236}">
                <a16:creationId xmlns:a16="http://schemas.microsoft.com/office/drawing/2014/main" id="{7A404B69-127A-06E0-328A-232F6FA78C35}"/>
              </a:ext>
            </a:extLst>
          </p:cNvPr>
          <p:cNvSpPr/>
          <p:nvPr/>
        </p:nvSpPr>
        <p:spPr>
          <a:xfrm>
            <a:off x="4579277" y="2345356"/>
            <a:ext cx="986709" cy="448824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1100" dirty="0"/>
              <a:t>Visitatie-</a:t>
            </a:r>
          </a:p>
          <a:p>
            <a:r>
              <a:rPr lang="nl-NL" sz="1100" dirty="0"/>
              <a:t>rapport 2023</a:t>
            </a:r>
          </a:p>
        </p:txBody>
      </p:sp>
      <p:sp>
        <p:nvSpPr>
          <p:cNvPr id="29" name="Rechthoek 28">
            <a:extLst>
              <a:ext uri="{FF2B5EF4-FFF2-40B4-BE49-F238E27FC236}">
                <a16:creationId xmlns:a16="http://schemas.microsoft.com/office/drawing/2014/main" id="{7E1A2A9D-66B6-4959-C7CE-ADC96797DC81}"/>
              </a:ext>
            </a:extLst>
          </p:cNvPr>
          <p:cNvSpPr/>
          <p:nvPr/>
        </p:nvSpPr>
        <p:spPr>
          <a:xfrm>
            <a:off x="3754159" y="1713345"/>
            <a:ext cx="939828" cy="44882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1100" dirty="0"/>
              <a:t>OD’s in beeld 2023</a:t>
            </a:r>
          </a:p>
        </p:txBody>
      </p:sp>
      <p:sp>
        <p:nvSpPr>
          <p:cNvPr id="30" name="Ster: 6 punten 29">
            <a:extLst>
              <a:ext uri="{FF2B5EF4-FFF2-40B4-BE49-F238E27FC236}">
                <a16:creationId xmlns:a16="http://schemas.microsoft.com/office/drawing/2014/main" id="{C0DF42D8-A4E1-0BEA-5EF6-BD045D213F24}"/>
              </a:ext>
            </a:extLst>
          </p:cNvPr>
          <p:cNvSpPr/>
          <p:nvPr/>
        </p:nvSpPr>
        <p:spPr>
          <a:xfrm>
            <a:off x="4714412" y="1295961"/>
            <a:ext cx="939823" cy="996656"/>
          </a:xfrm>
          <a:prstGeom prst="star6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100" dirty="0"/>
              <a:t>lustrum</a:t>
            </a:r>
          </a:p>
        </p:txBody>
      </p:sp>
      <p:sp>
        <p:nvSpPr>
          <p:cNvPr id="31" name="Tekstvak 30">
            <a:extLst>
              <a:ext uri="{FF2B5EF4-FFF2-40B4-BE49-F238E27FC236}">
                <a16:creationId xmlns:a16="http://schemas.microsoft.com/office/drawing/2014/main" id="{2C797CE8-AAEF-8C85-5F56-A066DFE6F7C8}"/>
              </a:ext>
            </a:extLst>
          </p:cNvPr>
          <p:cNvSpPr txBox="1"/>
          <p:nvPr/>
        </p:nvSpPr>
        <p:spPr>
          <a:xfrm>
            <a:off x="1057145" y="4216292"/>
            <a:ext cx="6799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000" b="1" dirty="0"/>
              <a:t>AB 12/10</a:t>
            </a:r>
          </a:p>
        </p:txBody>
      </p:sp>
      <p:sp>
        <p:nvSpPr>
          <p:cNvPr id="33" name="Rechthoek 32">
            <a:extLst>
              <a:ext uri="{FF2B5EF4-FFF2-40B4-BE49-F238E27FC236}">
                <a16:creationId xmlns:a16="http://schemas.microsoft.com/office/drawing/2014/main" id="{83A0B342-7D0F-F1A9-A478-03949733E430}"/>
              </a:ext>
            </a:extLst>
          </p:cNvPr>
          <p:cNvSpPr/>
          <p:nvPr/>
        </p:nvSpPr>
        <p:spPr>
          <a:xfrm>
            <a:off x="4441258" y="2830673"/>
            <a:ext cx="939828" cy="510014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1100" dirty="0"/>
              <a:t>Zelfevaluatie robuustheid</a:t>
            </a:r>
          </a:p>
        </p:txBody>
      </p:sp>
      <p:sp>
        <p:nvSpPr>
          <p:cNvPr id="34" name="Tekstvak 33">
            <a:extLst>
              <a:ext uri="{FF2B5EF4-FFF2-40B4-BE49-F238E27FC236}">
                <a16:creationId xmlns:a16="http://schemas.microsoft.com/office/drawing/2014/main" id="{4B8ED1AE-2685-E80F-751D-AF4FD28DA45A}"/>
              </a:ext>
            </a:extLst>
          </p:cNvPr>
          <p:cNvSpPr txBox="1"/>
          <p:nvPr/>
        </p:nvSpPr>
        <p:spPr>
          <a:xfrm>
            <a:off x="4428931" y="4216291"/>
            <a:ext cx="6799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000" b="1" dirty="0"/>
              <a:t>AB 18/10</a:t>
            </a:r>
          </a:p>
        </p:txBody>
      </p:sp>
      <p:sp>
        <p:nvSpPr>
          <p:cNvPr id="36" name="Tekstvak 35">
            <a:extLst>
              <a:ext uri="{FF2B5EF4-FFF2-40B4-BE49-F238E27FC236}">
                <a16:creationId xmlns:a16="http://schemas.microsoft.com/office/drawing/2014/main" id="{11644D92-C755-62CD-8389-F9D3B845771F}"/>
              </a:ext>
            </a:extLst>
          </p:cNvPr>
          <p:cNvSpPr txBox="1"/>
          <p:nvPr/>
        </p:nvSpPr>
        <p:spPr>
          <a:xfrm>
            <a:off x="5674615" y="4211057"/>
            <a:ext cx="6799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000" b="1" dirty="0"/>
              <a:t>AB 13/12</a:t>
            </a:r>
          </a:p>
        </p:txBody>
      </p:sp>
      <p:sp>
        <p:nvSpPr>
          <p:cNvPr id="39" name="Rechthoek 38">
            <a:extLst>
              <a:ext uri="{FF2B5EF4-FFF2-40B4-BE49-F238E27FC236}">
                <a16:creationId xmlns:a16="http://schemas.microsoft.com/office/drawing/2014/main" id="{21D06CD5-557B-6DE4-27EA-2404BFD1F652}"/>
              </a:ext>
            </a:extLst>
          </p:cNvPr>
          <p:cNvSpPr/>
          <p:nvPr/>
        </p:nvSpPr>
        <p:spPr>
          <a:xfrm>
            <a:off x="5686707" y="2494444"/>
            <a:ext cx="872816" cy="48184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1100" dirty="0"/>
              <a:t>U&amp;H Strategie</a:t>
            </a:r>
          </a:p>
        </p:txBody>
      </p:sp>
      <p:sp>
        <p:nvSpPr>
          <p:cNvPr id="40" name="Pijl: rechts 39">
            <a:extLst>
              <a:ext uri="{FF2B5EF4-FFF2-40B4-BE49-F238E27FC236}">
                <a16:creationId xmlns:a16="http://schemas.microsoft.com/office/drawing/2014/main" id="{2A1087F3-5E40-86C3-85FC-EE757F3DFE0B}"/>
              </a:ext>
            </a:extLst>
          </p:cNvPr>
          <p:cNvSpPr/>
          <p:nvPr/>
        </p:nvSpPr>
        <p:spPr>
          <a:xfrm>
            <a:off x="861811" y="4556202"/>
            <a:ext cx="7284922" cy="115903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/>
              <a:t>Regionale - en nationale samenwerking</a:t>
            </a:r>
          </a:p>
        </p:txBody>
      </p:sp>
    </p:spTree>
    <p:extLst>
      <p:ext uri="{BB962C8B-B14F-4D97-AF65-F5344CB8AC3E}">
        <p14:creationId xmlns:p14="http://schemas.microsoft.com/office/powerpoint/2010/main" val="4255057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CAF03C38-2026-9906-AB49-4641C655E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43E04-D9D6-4921-B234-5C00BFC6E823}" type="datetime4">
              <a:rPr lang="nl-NL" smtClean="0"/>
              <a:t>23 september 2025</a:t>
            </a:fld>
            <a:endParaRPr lang="nl-NL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13F767C0-28EE-ED42-3307-BDE6882425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Presentatie OD NHN</a:t>
            </a:r>
            <a:endParaRPr lang="en-US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F471530-3913-3183-7BE5-4DB62F0093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46B8718-C1F0-D64D-907C-8E59D9C8B587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AE23ED3E-D4F9-6B87-8B40-9FBC6617777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l-NL" dirty="0"/>
              <a:t>2024 – algemeen bestuur </a:t>
            </a:r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E86190E8-5ABE-E0BF-2949-A30614770AF7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798797" y="1654406"/>
            <a:ext cx="867633" cy="876664"/>
          </a:xfrm>
          <a:prstGeom prst="flowChartConnector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2024</a:t>
            </a:r>
          </a:p>
        </p:txBody>
      </p:sp>
      <p:pic>
        <p:nvPicPr>
          <p:cNvPr id="9" name="Tijdelijke aanduiding voor inhoud 7">
            <a:extLst>
              <a:ext uri="{FF2B5EF4-FFF2-40B4-BE49-F238E27FC236}">
                <a16:creationId xmlns:a16="http://schemas.microsoft.com/office/drawing/2014/main" id="{FC282C4F-D1B4-0FF2-B6D8-493DFCAB99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797" y="4216292"/>
            <a:ext cx="6504996" cy="304826"/>
          </a:xfrm>
          <a:prstGeom prst="rect">
            <a:avLst/>
          </a:prstGeom>
        </p:spPr>
      </p:pic>
      <p:sp>
        <p:nvSpPr>
          <p:cNvPr id="11" name="Pijl: rechts 10">
            <a:extLst>
              <a:ext uri="{FF2B5EF4-FFF2-40B4-BE49-F238E27FC236}">
                <a16:creationId xmlns:a16="http://schemas.microsoft.com/office/drawing/2014/main" id="{78D550CD-828B-F647-5C33-96C6234357C4}"/>
              </a:ext>
            </a:extLst>
          </p:cNvPr>
          <p:cNvSpPr/>
          <p:nvPr/>
        </p:nvSpPr>
        <p:spPr>
          <a:xfrm>
            <a:off x="798797" y="1223414"/>
            <a:ext cx="6076653" cy="415604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IBP VTH</a:t>
            </a:r>
          </a:p>
        </p:txBody>
      </p:sp>
      <p:sp>
        <p:nvSpPr>
          <p:cNvPr id="12" name="Tijdelijke aanduiding voor inhoud 6">
            <a:extLst>
              <a:ext uri="{FF2B5EF4-FFF2-40B4-BE49-F238E27FC236}">
                <a16:creationId xmlns:a16="http://schemas.microsoft.com/office/drawing/2014/main" id="{B08123F7-3337-DA2B-9685-2D370D912741}"/>
              </a:ext>
            </a:extLst>
          </p:cNvPr>
          <p:cNvSpPr txBox="1">
            <a:spLocks/>
          </p:cNvSpPr>
          <p:nvPr/>
        </p:nvSpPr>
        <p:spPr>
          <a:xfrm>
            <a:off x="6436160" y="1639018"/>
            <a:ext cx="867633" cy="876664"/>
          </a:xfrm>
          <a:prstGeom prst="flowChartConnector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2025</a:t>
            </a:r>
          </a:p>
        </p:txBody>
      </p:sp>
      <p:sp>
        <p:nvSpPr>
          <p:cNvPr id="13" name="Pijl: rechts 12">
            <a:extLst>
              <a:ext uri="{FF2B5EF4-FFF2-40B4-BE49-F238E27FC236}">
                <a16:creationId xmlns:a16="http://schemas.microsoft.com/office/drawing/2014/main" id="{4BE809B3-9556-FF93-1086-538307F7E04F}"/>
              </a:ext>
            </a:extLst>
          </p:cNvPr>
          <p:cNvSpPr/>
          <p:nvPr/>
        </p:nvSpPr>
        <p:spPr>
          <a:xfrm>
            <a:off x="6966192" y="1223414"/>
            <a:ext cx="1720608" cy="380520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9239D186-6983-41DF-81BD-50EA31DF4359}"/>
              </a:ext>
            </a:extLst>
          </p:cNvPr>
          <p:cNvSpPr/>
          <p:nvPr/>
        </p:nvSpPr>
        <p:spPr>
          <a:xfrm>
            <a:off x="7620000" y="455917"/>
            <a:ext cx="1045456" cy="6882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16 januari: SW- afspraken IPO, VNG, Rijk en OD NL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FD1218FC-EB87-1BB3-3DDF-34D74AAD83CA}"/>
              </a:ext>
            </a:extLst>
          </p:cNvPr>
          <p:cNvSpPr txBox="1"/>
          <p:nvPr/>
        </p:nvSpPr>
        <p:spPr>
          <a:xfrm>
            <a:off x="1394113" y="4231680"/>
            <a:ext cx="6799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000" b="1" dirty="0"/>
              <a:t>AB 20/03</a:t>
            </a: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2D1337FA-EB28-4164-11AD-6E2AED9F0A6B}"/>
              </a:ext>
            </a:extLst>
          </p:cNvPr>
          <p:cNvSpPr txBox="1"/>
          <p:nvPr/>
        </p:nvSpPr>
        <p:spPr>
          <a:xfrm>
            <a:off x="3371301" y="4217812"/>
            <a:ext cx="6799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000" b="1" dirty="0"/>
              <a:t>AB 27/06</a:t>
            </a: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1EAEEC81-3CAA-8005-B30B-7CDA6C6667A9}"/>
              </a:ext>
            </a:extLst>
          </p:cNvPr>
          <p:cNvSpPr txBox="1"/>
          <p:nvPr/>
        </p:nvSpPr>
        <p:spPr>
          <a:xfrm>
            <a:off x="5526231" y="4223563"/>
            <a:ext cx="6799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000" b="1" dirty="0"/>
              <a:t>AB 11/12</a:t>
            </a:r>
          </a:p>
        </p:txBody>
      </p:sp>
      <p:cxnSp>
        <p:nvCxnSpPr>
          <p:cNvPr id="18" name="Rechte verbindingslijn 17">
            <a:extLst>
              <a:ext uri="{FF2B5EF4-FFF2-40B4-BE49-F238E27FC236}">
                <a16:creationId xmlns:a16="http://schemas.microsoft.com/office/drawing/2014/main" id="{64DB2E36-63DF-809C-7170-581E18896455}"/>
              </a:ext>
            </a:extLst>
          </p:cNvPr>
          <p:cNvCxnSpPr>
            <a:cxnSpLocks/>
          </p:cNvCxnSpPr>
          <p:nvPr/>
        </p:nvCxnSpPr>
        <p:spPr>
          <a:xfrm flipV="1">
            <a:off x="1342753" y="2651422"/>
            <a:ext cx="527097" cy="1514887"/>
          </a:xfrm>
          <a:prstGeom prst="line">
            <a:avLst/>
          </a:prstGeom>
          <a:ln w="127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Rechte verbindingslijn 18">
            <a:extLst>
              <a:ext uri="{FF2B5EF4-FFF2-40B4-BE49-F238E27FC236}">
                <a16:creationId xmlns:a16="http://schemas.microsoft.com/office/drawing/2014/main" id="{EC3052D5-B31C-CCAC-F459-33614A1BE348}"/>
              </a:ext>
            </a:extLst>
          </p:cNvPr>
          <p:cNvCxnSpPr>
            <a:cxnSpLocks/>
          </p:cNvCxnSpPr>
          <p:nvPr/>
        </p:nvCxnSpPr>
        <p:spPr>
          <a:xfrm flipV="1">
            <a:off x="3711298" y="2644320"/>
            <a:ext cx="527097" cy="1514887"/>
          </a:xfrm>
          <a:prstGeom prst="line">
            <a:avLst/>
          </a:prstGeom>
          <a:ln w="127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Rechte verbindingslijn 19">
            <a:extLst>
              <a:ext uri="{FF2B5EF4-FFF2-40B4-BE49-F238E27FC236}">
                <a16:creationId xmlns:a16="http://schemas.microsoft.com/office/drawing/2014/main" id="{762C4542-A17D-19A9-7A92-08949FD21C73}"/>
              </a:ext>
            </a:extLst>
          </p:cNvPr>
          <p:cNvCxnSpPr>
            <a:cxnSpLocks/>
          </p:cNvCxnSpPr>
          <p:nvPr/>
        </p:nvCxnSpPr>
        <p:spPr>
          <a:xfrm flipV="1">
            <a:off x="5816294" y="2651421"/>
            <a:ext cx="527097" cy="1514887"/>
          </a:xfrm>
          <a:prstGeom prst="line">
            <a:avLst/>
          </a:prstGeom>
          <a:ln w="127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hthoek 20">
            <a:extLst>
              <a:ext uri="{FF2B5EF4-FFF2-40B4-BE49-F238E27FC236}">
                <a16:creationId xmlns:a16="http://schemas.microsoft.com/office/drawing/2014/main" id="{9724CE75-71C8-63C2-98FC-259E7E7080A6}"/>
              </a:ext>
            </a:extLst>
          </p:cNvPr>
          <p:cNvSpPr/>
          <p:nvPr/>
        </p:nvSpPr>
        <p:spPr>
          <a:xfrm>
            <a:off x="1840207" y="2167086"/>
            <a:ext cx="1305336" cy="1351732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Tx/>
              <a:buChar char="-"/>
            </a:pPr>
            <a:r>
              <a:rPr lang="nl-NL" sz="1100" dirty="0"/>
              <a:t>GALAN Rapport</a:t>
            </a:r>
          </a:p>
          <a:p>
            <a:endParaRPr lang="nl-NL" sz="1100" dirty="0"/>
          </a:p>
          <a:p>
            <a:pPr marL="171450" indent="-171450">
              <a:buFontTx/>
              <a:buChar char="-"/>
            </a:pPr>
            <a:r>
              <a:rPr lang="nl-NL" sz="1100" dirty="0" err="1"/>
              <a:t>PvA</a:t>
            </a:r>
            <a:r>
              <a:rPr lang="nl-NL" sz="1100" dirty="0"/>
              <a:t> robuustheid aangehouden:</a:t>
            </a:r>
          </a:p>
          <a:p>
            <a:pPr marL="171450" indent="-171450">
              <a:buFontTx/>
              <a:buChar char="-"/>
            </a:pPr>
            <a:r>
              <a:rPr lang="nl-NL" sz="1100" dirty="0"/>
              <a:t>Opdracht kostenneutraal  scenario</a:t>
            </a:r>
          </a:p>
        </p:txBody>
      </p:sp>
      <p:sp>
        <p:nvSpPr>
          <p:cNvPr id="22" name="Rechthoek 21">
            <a:extLst>
              <a:ext uri="{FF2B5EF4-FFF2-40B4-BE49-F238E27FC236}">
                <a16:creationId xmlns:a16="http://schemas.microsoft.com/office/drawing/2014/main" id="{875396D7-0DAB-C2C8-B7D4-973E61ABF4D6}"/>
              </a:ext>
            </a:extLst>
          </p:cNvPr>
          <p:cNvSpPr/>
          <p:nvPr/>
        </p:nvSpPr>
        <p:spPr>
          <a:xfrm>
            <a:off x="3526787" y="1654406"/>
            <a:ext cx="1496093" cy="1638441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Tx/>
              <a:buChar char="-"/>
            </a:pPr>
            <a:r>
              <a:rPr lang="nl-NL" sz="1100" dirty="0"/>
              <a:t>Kostenneutraal scenario afgewezen</a:t>
            </a:r>
          </a:p>
          <a:p>
            <a:pPr marL="171450" indent="-171450">
              <a:buFontTx/>
              <a:buChar char="-"/>
            </a:pPr>
            <a:r>
              <a:rPr lang="nl-NL" sz="1100" dirty="0" err="1"/>
              <a:t>PvA</a:t>
            </a:r>
            <a:r>
              <a:rPr lang="nl-NL" sz="1100" dirty="0"/>
              <a:t> robuustheid aangenomen zonder dekking</a:t>
            </a:r>
          </a:p>
          <a:p>
            <a:pPr marL="171450" indent="-171450">
              <a:buFontTx/>
              <a:buChar char="-"/>
            </a:pPr>
            <a:r>
              <a:rPr lang="nl-NL" sz="1100" dirty="0"/>
              <a:t>Financiering min. I&amp;W?</a:t>
            </a:r>
          </a:p>
          <a:p>
            <a:pPr marL="171450" indent="-171450">
              <a:buFontTx/>
              <a:buChar char="-"/>
            </a:pPr>
            <a:r>
              <a:rPr lang="nl-NL" sz="1100" dirty="0"/>
              <a:t>Mogelijk efficiency onderzoek?</a:t>
            </a:r>
          </a:p>
        </p:txBody>
      </p:sp>
      <p:sp>
        <p:nvSpPr>
          <p:cNvPr id="23" name="Rechthoek 22">
            <a:extLst>
              <a:ext uri="{FF2B5EF4-FFF2-40B4-BE49-F238E27FC236}">
                <a16:creationId xmlns:a16="http://schemas.microsoft.com/office/drawing/2014/main" id="{057CF9F3-E2C5-A035-3A40-9EBB92ABEE1D}"/>
              </a:ext>
            </a:extLst>
          </p:cNvPr>
          <p:cNvSpPr/>
          <p:nvPr/>
        </p:nvSpPr>
        <p:spPr>
          <a:xfrm>
            <a:off x="5619034" y="2571750"/>
            <a:ext cx="2068557" cy="138566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1100" dirty="0"/>
              <a:t>Kadernota:</a:t>
            </a:r>
          </a:p>
          <a:p>
            <a:pPr marL="171450" indent="-171450">
              <a:buFontTx/>
              <a:buChar char="-"/>
            </a:pPr>
            <a:r>
              <a:rPr lang="nl-NL" sz="1100" dirty="0"/>
              <a:t>Geen dekking </a:t>
            </a:r>
            <a:r>
              <a:rPr lang="nl-NL" sz="1100" dirty="0" err="1"/>
              <a:t>PvA</a:t>
            </a:r>
            <a:r>
              <a:rPr lang="nl-NL" sz="1100" dirty="0"/>
              <a:t> robuustheid</a:t>
            </a:r>
          </a:p>
          <a:p>
            <a:pPr marL="171450" indent="-171450">
              <a:buFontTx/>
              <a:buChar char="-"/>
            </a:pPr>
            <a:r>
              <a:rPr lang="nl-NL" sz="1100" dirty="0"/>
              <a:t>Geen onttrekking rek. resultaat 2024 voor robuustheid</a:t>
            </a:r>
          </a:p>
          <a:p>
            <a:pPr marL="171450" indent="-171450">
              <a:buFontTx/>
              <a:buChar char="-"/>
            </a:pPr>
            <a:r>
              <a:rPr lang="nl-NL" sz="1100" dirty="0"/>
              <a:t>Uitwerken 3% en 5 %-scenario’s</a:t>
            </a:r>
          </a:p>
        </p:txBody>
      </p:sp>
      <p:cxnSp>
        <p:nvCxnSpPr>
          <p:cNvPr id="25" name="Rechte verbindingslijn 24">
            <a:extLst>
              <a:ext uri="{FF2B5EF4-FFF2-40B4-BE49-F238E27FC236}">
                <a16:creationId xmlns:a16="http://schemas.microsoft.com/office/drawing/2014/main" id="{497249DB-2C6E-AB9E-29B4-965E4AF430A9}"/>
              </a:ext>
            </a:extLst>
          </p:cNvPr>
          <p:cNvCxnSpPr>
            <a:cxnSpLocks/>
          </p:cNvCxnSpPr>
          <p:nvPr/>
        </p:nvCxnSpPr>
        <p:spPr>
          <a:xfrm>
            <a:off x="5214174" y="1603934"/>
            <a:ext cx="0" cy="2555273"/>
          </a:xfrm>
          <a:prstGeom prst="lin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6" name="Rechthoek 25">
            <a:extLst>
              <a:ext uri="{FF2B5EF4-FFF2-40B4-BE49-F238E27FC236}">
                <a16:creationId xmlns:a16="http://schemas.microsoft.com/office/drawing/2014/main" id="{F8D6E69C-A3EB-3B1B-1880-4DC3992EE0ED}"/>
              </a:ext>
            </a:extLst>
          </p:cNvPr>
          <p:cNvSpPr/>
          <p:nvPr/>
        </p:nvSpPr>
        <p:spPr>
          <a:xfrm>
            <a:off x="5160769" y="1467875"/>
            <a:ext cx="1045456" cy="51616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100" dirty="0"/>
              <a:t>Uitval voorzitter L. Voskuil</a:t>
            </a:r>
          </a:p>
        </p:txBody>
      </p:sp>
      <p:sp>
        <p:nvSpPr>
          <p:cNvPr id="27" name="Tekstvak 26">
            <a:extLst>
              <a:ext uri="{FF2B5EF4-FFF2-40B4-BE49-F238E27FC236}">
                <a16:creationId xmlns:a16="http://schemas.microsoft.com/office/drawing/2014/main" id="{32A192D4-D35B-3020-9AF5-33DE1207E3E4}"/>
              </a:ext>
            </a:extLst>
          </p:cNvPr>
          <p:cNvSpPr txBox="1"/>
          <p:nvPr/>
        </p:nvSpPr>
        <p:spPr>
          <a:xfrm>
            <a:off x="4963143" y="4229673"/>
            <a:ext cx="50206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000" b="1" dirty="0"/>
              <a:t>10/10</a:t>
            </a:r>
          </a:p>
        </p:txBody>
      </p:sp>
      <p:sp>
        <p:nvSpPr>
          <p:cNvPr id="28" name="Rechthoek 27">
            <a:extLst>
              <a:ext uri="{FF2B5EF4-FFF2-40B4-BE49-F238E27FC236}">
                <a16:creationId xmlns:a16="http://schemas.microsoft.com/office/drawing/2014/main" id="{9AE48B7B-611B-A36F-1D7D-522FC3D854F8}"/>
              </a:ext>
            </a:extLst>
          </p:cNvPr>
          <p:cNvSpPr/>
          <p:nvPr/>
        </p:nvSpPr>
        <p:spPr>
          <a:xfrm>
            <a:off x="6343391" y="715246"/>
            <a:ext cx="1309244" cy="39817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Resultaat IBP: 50 intentiebesluiten</a:t>
            </a:r>
          </a:p>
        </p:txBody>
      </p:sp>
      <p:sp>
        <p:nvSpPr>
          <p:cNvPr id="30" name="Pijl: rechts 29">
            <a:extLst>
              <a:ext uri="{FF2B5EF4-FFF2-40B4-BE49-F238E27FC236}">
                <a16:creationId xmlns:a16="http://schemas.microsoft.com/office/drawing/2014/main" id="{07916E88-FA93-2406-A911-1625CBDF67DF}"/>
              </a:ext>
            </a:extLst>
          </p:cNvPr>
          <p:cNvSpPr/>
          <p:nvPr/>
        </p:nvSpPr>
        <p:spPr>
          <a:xfrm>
            <a:off x="803843" y="4521118"/>
            <a:ext cx="7284922" cy="182715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/>
              <a:t>Regionale - en nationale samenwerking</a:t>
            </a:r>
          </a:p>
        </p:txBody>
      </p:sp>
    </p:spTree>
    <p:extLst>
      <p:ext uri="{BB962C8B-B14F-4D97-AF65-F5344CB8AC3E}">
        <p14:creationId xmlns:p14="http://schemas.microsoft.com/office/powerpoint/2010/main" val="14821297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hthoek 27">
            <a:extLst>
              <a:ext uri="{FF2B5EF4-FFF2-40B4-BE49-F238E27FC236}">
                <a16:creationId xmlns:a16="http://schemas.microsoft.com/office/drawing/2014/main" id="{70F99363-B767-598D-7D71-0B3777FE9CCB}"/>
              </a:ext>
            </a:extLst>
          </p:cNvPr>
          <p:cNvSpPr/>
          <p:nvPr/>
        </p:nvSpPr>
        <p:spPr>
          <a:xfrm>
            <a:off x="2459865" y="1398850"/>
            <a:ext cx="1828800" cy="700327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6B31F143-21AB-2E0F-1EB3-7A9817066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43E04-D9D6-4921-B234-5C00BFC6E823}" type="datetime4">
              <a:rPr lang="nl-NL" smtClean="0"/>
              <a:t>23 september 2025</a:t>
            </a:fld>
            <a:endParaRPr lang="nl-NL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A88F4F2E-1578-59E9-4A99-75AEC6A927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Presentatie OD NHN</a:t>
            </a:r>
            <a:endParaRPr lang="en-US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2E51994-03D4-CB77-C67F-C8D6A5CF92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46B8718-C1F0-D64D-907C-8E59D9C8B587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4690B48E-1916-463E-0A5F-251F5029536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l-NL" dirty="0"/>
              <a:t>2025 – algemeen bestuur</a:t>
            </a: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2C3B0046-2D50-F330-C504-75015384CE69}"/>
              </a:ext>
            </a:extLst>
          </p:cNvPr>
          <p:cNvSpPr/>
          <p:nvPr/>
        </p:nvSpPr>
        <p:spPr>
          <a:xfrm>
            <a:off x="861811" y="4227130"/>
            <a:ext cx="6407240" cy="20606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5A16DE9C-3CC6-1186-7D81-AE13BDCC8B56}"/>
              </a:ext>
            </a:extLst>
          </p:cNvPr>
          <p:cNvSpPr txBox="1"/>
          <p:nvPr/>
        </p:nvSpPr>
        <p:spPr>
          <a:xfrm>
            <a:off x="6574629" y="4212142"/>
            <a:ext cx="70189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00" b="1" dirty="0"/>
              <a:t>10/12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C7099559-41F2-6D08-556E-97EA2864C246}"/>
              </a:ext>
            </a:extLst>
          </p:cNvPr>
          <p:cNvSpPr txBox="1"/>
          <p:nvPr/>
        </p:nvSpPr>
        <p:spPr>
          <a:xfrm>
            <a:off x="5079010" y="4217831"/>
            <a:ext cx="70189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00" b="1" dirty="0"/>
              <a:t>15/10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581D9A2D-EBA8-3A21-548E-F4D60B6B7AC5}"/>
              </a:ext>
            </a:extLst>
          </p:cNvPr>
          <p:cNvSpPr txBox="1"/>
          <p:nvPr/>
        </p:nvSpPr>
        <p:spPr>
          <a:xfrm>
            <a:off x="3807293" y="4226912"/>
            <a:ext cx="70189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00" b="1" dirty="0"/>
              <a:t>09/07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DC628B6F-9B7F-C369-833B-6E08D7993B99}"/>
              </a:ext>
            </a:extLst>
          </p:cNvPr>
          <p:cNvSpPr txBox="1"/>
          <p:nvPr/>
        </p:nvSpPr>
        <p:spPr>
          <a:xfrm>
            <a:off x="1524000" y="4212142"/>
            <a:ext cx="70189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00" b="1" dirty="0"/>
              <a:t>12/03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620009D1-8D18-9914-1352-FC1C8448B519}"/>
              </a:ext>
            </a:extLst>
          </p:cNvPr>
          <p:cNvSpPr txBox="1"/>
          <p:nvPr/>
        </p:nvSpPr>
        <p:spPr>
          <a:xfrm>
            <a:off x="2388544" y="4207050"/>
            <a:ext cx="70189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00" b="1" dirty="0"/>
              <a:t>31/03</a:t>
            </a:r>
          </a:p>
        </p:txBody>
      </p: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BCE9F621-1530-FEAA-FB80-6DA6343A44B4}"/>
              </a:ext>
            </a:extLst>
          </p:cNvPr>
          <p:cNvCxnSpPr/>
          <p:nvPr/>
        </p:nvCxnSpPr>
        <p:spPr>
          <a:xfrm flipV="1">
            <a:off x="1853615" y="2221599"/>
            <a:ext cx="663262" cy="1944710"/>
          </a:xfrm>
          <a:prstGeom prst="line">
            <a:avLst/>
          </a:prstGeom>
          <a:ln w="127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4AFD2AD5-692D-BACE-D5F1-6AFA92501D2F}"/>
              </a:ext>
            </a:extLst>
          </p:cNvPr>
          <p:cNvCxnSpPr/>
          <p:nvPr/>
        </p:nvCxnSpPr>
        <p:spPr>
          <a:xfrm flipV="1">
            <a:off x="2700486" y="2226752"/>
            <a:ext cx="663262" cy="1944710"/>
          </a:xfrm>
          <a:prstGeom prst="line">
            <a:avLst/>
          </a:prstGeom>
          <a:ln w="127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Rechte verbindingslijn 16">
            <a:extLst>
              <a:ext uri="{FF2B5EF4-FFF2-40B4-BE49-F238E27FC236}">
                <a16:creationId xmlns:a16="http://schemas.microsoft.com/office/drawing/2014/main" id="{087F5807-50F4-6B41-6A82-3E6386A3712B}"/>
              </a:ext>
            </a:extLst>
          </p:cNvPr>
          <p:cNvCxnSpPr/>
          <p:nvPr/>
        </p:nvCxnSpPr>
        <p:spPr>
          <a:xfrm flipV="1">
            <a:off x="4102908" y="2215405"/>
            <a:ext cx="663262" cy="1944710"/>
          </a:xfrm>
          <a:prstGeom prst="line">
            <a:avLst/>
          </a:prstGeom>
          <a:ln w="127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Rechte verbindingslijn 17">
            <a:extLst>
              <a:ext uri="{FF2B5EF4-FFF2-40B4-BE49-F238E27FC236}">
                <a16:creationId xmlns:a16="http://schemas.microsoft.com/office/drawing/2014/main" id="{8C2B39E3-A9A9-3C8A-DEF0-E53DD2FC7794}"/>
              </a:ext>
            </a:extLst>
          </p:cNvPr>
          <p:cNvCxnSpPr/>
          <p:nvPr/>
        </p:nvCxnSpPr>
        <p:spPr>
          <a:xfrm flipV="1">
            <a:off x="5403674" y="2233180"/>
            <a:ext cx="663262" cy="1944710"/>
          </a:xfrm>
          <a:prstGeom prst="line">
            <a:avLst/>
          </a:prstGeom>
          <a:ln w="127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Rechte verbindingslijn 18">
            <a:extLst>
              <a:ext uri="{FF2B5EF4-FFF2-40B4-BE49-F238E27FC236}">
                <a16:creationId xmlns:a16="http://schemas.microsoft.com/office/drawing/2014/main" id="{A6B6378A-D2A4-95A7-7DC3-A575D3E8A8DD}"/>
              </a:ext>
            </a:extLst>
          </p:cNvPr>
          <p:cNvCxnSpPr/>
          <p:nvPr/>
        </p:nvCxnSpPr>
        <p:spPr>
          <a:xfrm flipV="1">
            <a:off x="6873796" y="2221599"/>
            <a:ext cx="663262" cy="1944710"/>
          </a:xfrm>
          <a:prstGeom prst="line">
            <a:avLst/>
          </a:prstGeom>
          <a:ln w="127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kstvak 21">
            <a:extLst>
              <a:ext uri="{FF2B5EF4-FFF2-40B4-BE49-F238E27FC236}">
                <a16:creationId xmlns:a16="http://schemas.microsoft.com/office/drawing/2014/main" id="{32A187EB-F263-5EF0-59E7-11A6C2E5E902}"/>
              </a:ext>
            </a:extLst>
          </p:cNvPr>
          <p:cNvSpPr txBox="1"/>
          <p:nvPr/>
        </p:nvSpPr>
        <p:spPr>
          <a:xfrm>
            <a:off x="2722997" y="2215405"/>
            <a:ext cx="1590500" cy="553998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000" b="1" i="1" dirty="0">
                <a:solidFill>
                  <a:schemeClr val="bg1"/>
                </a:solidFill>
              </a:rPr>
              <a:t>Procesmemo Toekomst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000" dirty="0">
                <a:solidFill>
                  <a:schemeClr val="bg1"/>
                </a:solidFill>
              </a:rPr>
              <a:t>Kadernota 2026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nl-NL" sz="1000" dirty="0"/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id="{F2A2E3AB-35C5-BEC4-4509-55E1E96A4DCC}"/>
              </a:ext>
            </a:extLst>
          </p:cNvPr>
          <p:cNvSpPr txBox="1"/>
          <p:nvPr/>
        </p:nvSpPr>
        <p:spPr>
          <a:xfrm>
            <a:off x="4572000" y="1399315"/>
            <a:ext cx="2114681" cy="707886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000" dirty="0">
                <a:solidFill>
                  <a:schemeClr val="bg1"/>
                </a:solidFill>
              </a:rPr>
              <a:t>Begroting 2026 0-lijn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000" dirty="0">
                <a:solidFill>
                  <a:schemeClr val="bg1"/>
                </a:solidFill>
              </a:rPr>
              <a:t>Bestemmingsreserve robuustheid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000" dirty="0">
                <a:solidFill>
                  <a:schemeClr val="bg1"/>
                </a:solidFill>
              </a:rPr>
              <a:t>Memo financieringssystematiek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000" dirty="0">
                <a:solidFill>
                  <a:schemeClr val="bg1"/>
                </a:solidFill>
              </a:rPr>
              <a:t>Zerobased kosten BV</a:t>
            </a:r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id="{4501A8B4-3BC5-2BA9-6FCD-38C52D8E91F4}"/>
              </a:ext>
            </a:extLst>
          </p:cNvPr>
          <p:cNvSpPr txBox="1"/>
          <p:nvPr/>
        </p:nvSpPr>
        <p:spPr>
          <a:xfrm>
            <a:off x="2506145" y="1471159"/>
            <a:ext cx="171812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000" dirty="0">
                <a:solidFill>
                  <a:schemeClr val="bg1"/>
                </a:solidFill>
              </a:rPr>
              <a:t>Seinstra – efficiency BV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000" dirty="0">
                <a:solidFill>
                  <a:schemeClr val="bg1"/>
                </a:solidFill>
              </a:rPr>
              <a:t>Installatie Voorzitter B. Tap</a:t>
            </a:r>
          </a:p>
        </p:txBody>
      </p:sp>
      <p:sp>
        <p:nvSpPr>
          <p:cNvPr id="26" name="Tekstvak 25">
            <a:extLst>
              <a:ext uri="{FF2B5EF4-FFF2-40B4-BE49-F238E27FC236}">
                <a16:creationId xmlns:a16="http://schemas.microsoft.com/office/drawing/2014/main" id="{12772F83-F6EB-064D-2326-CA5F631FE93C}"/>
              </a:ext>
            </a:extLst>
          </p:cNvPr>
          <p:cNvSpPr txBox="1"/>
          <p:nvPr/>
        </p:nvSpPr>
        <p:spPr>
          <a:xfrm>
            <a:off x="5207056" y="2194646"/>
            <a:ext cx="1879096" cy="707886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nl-NL" sz="1000" b="1" i="1" dirty="0">
                <a:solidFill>
                  <a:schemeClr val="bg1"/>
                </a:solidFill>
              </a:rPr>
              <a:t>Beeldvormend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000" dirty="0">
                <a:solidFill>
                  <a:schemeClr val="bg1"/>
                </a:solidFill>
              </a:rPr>
              <a:t>100 dagen verslag voorzitter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000" dirty="0">
                <a:solidFill>
                  <a:schemeClr val="bg1"/>
                </a:solidFill>
              </a:rPr>
              <a:t>Bestuurlijke Verkenner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000" dirty="0">
                <a:solidFill>
                  <a:schemeClr val="bg1"/>
                </a:solidFill>
              </a:rPr>
              <a:t>Berenschot Efficiency</a:t>
            </a:r>
          </a:p>
        </p:txBody>
      </p:sp>
      <p:sp>
        <p:nvSpPr>
          <p:cNvPr id="27" name="Tekstvak 26">
            <a:extLst>
              <a:ext uri="{FF2B5EF4-FFF2-40B4-BE49-F238E27FC236}">
                <a16:creationId xmlns:a16="http://schemas.microsoft.com/office/drawing/2014/main" id="{864EA95E-655D-A74C-4C62-DBB24C3F5818}"/>
              </a:ext>
            </a:extLst>
          </p:cNvPr>
          <p:cNvSpPr txBox="1"/>
          <p:nvPr/>
        </p:nvSpPr>
        <p:spPr>
          <a:xfrm>
            <a:off x="7536992" y="1560591"/>
            <a:ext cx="1340432" cy="40011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nl-NL" sz="1000" b="1" i="1" dirty="0">
                <a:solidFill>
                  <a:schemeClr val="bg1"/>
                </a:solidFill>
              </a:rPr>
              <a:t>Besluitvormend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000" dirty="0">
                <a:solidFill>
                  <a:schemeClr val="bg1"/>
                </a:solidFill>
              </a:rPr>
              <a:t>Toekomst OD NHN</a:t>
            </a:r>
          </a:p>
        </p:txBody>
      </p:sp>
      <p:pic>
        <p:nvPicPr>
          <p:cNvPr id="34" name="Graphic 33" descr="Bank silhouet">
            <a:extLst>
              <a:ext uri="{FF2B5EF4-FFF2-40B4-BE49-F238E27FC236}">
                <a16:creationId xmlns:a16="http://schemas.microsoft.com/office/drawing/2014/main" id="{126F576D-1E21-B722-94F1-32F2091855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65664" y="3655099"/>
            <a:ext cx="914400" cy="914400"/>
          </a:xfrm>
          <a:prstGeom prst="rect">
            <a:avLst/>
          </a:prstGeom>
        </p:spPr>
      </p:pic>
      <p:sp>
        <p:nvSpPr>
          <p:cNvPr id="5" name="Tijdelijke aanduiding voor inhoud 6">
            <a:extLst>
              <a:ext uri="{FF2B5EF4-FFF2-40B4-BE49-F238E27FC236}">
                <a16:creationId xmlns:a16="http://schemas.microsoft.com/office/drawing/2014/main" id="{39823846-EF0E-240D-0C55-A4FA146BC5B6}"/>
              </a:ext>
            </a:extLst>
          </p:cNvPr>
          <p:cNvSpPr txBox="1">
            <a:spLocks/>
          </p:cNvSpPr>
          <p:nvPr/>
        </p:nvSpPr>
        <p:spPr>
          <a:xfrm>
            <a:off x="785314" y="984292"/>
            <a:ext cx="867633" cy="876664"/>
          </a:xfrm>
          <a:prstGeom prst="flowChartConnector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2025</a:t>
            </a:r>
          </a:p>
        </p:txBody>
      </p:sp>
      <p:sp>
        <p:nvSpPr>
          <p:cNvPr id="9" name="Pijl: rechts 8">
            <a:extLst>
              <a:ext uri="{FF2B5EF4-FFF2-40B4-BE49-F238E27FC236}">
                <a16:creationId xmlns:a16="http://schemas.microsoft.com/office/drawing/2014/main" id="{5E12182B-152D-8635-FD66-0EDF4A254F9F}"/>
              </a:ext>
            </a:extLst>
          </p:cNvPr>
          <p:cNvSpPr/>
          <p:nvPr/>
        </p:nvSpPr>
        <p:spPr>
          <a:xfrm>
            <a:off x="792078" y="4531627"/>
            <a:ext cx="7284922" cy="115903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/>
              <a:t>Regionale - en nationale samenwerking</a:t>
            </a:r>
          </a:p>
        </p:txBody>
      </p:sp>
    </p:spTree>
    <p:extLst>
      <p:ext uri="{BB962C8B-B14F-4D97-AF65-F5344CB8AC3E}">
        <p14:creationId xmlns:p14="http://schemas.microsoft.com/office/powerpoint/2010/main" val="3134426523"/>
      </p:ext>
    </p:extLst>
  </p:cSld>
  <p:clrMapOvr>
    <a:masterClrMapping/>
  </p:clrMapOvr>
</p:sld>
</file>

<file path=ppt/theme/theme1.xml><?xml version="1.0" encoding="utf-8"?>
<a:theme xmlns:a="http://schemas.openxmlformats.org/drawingml/2006/main" name="Omslag blade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itelblade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Presentatie met achtergron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Presentatie zonder achtergron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6244e22-53f2-4b4c-9423-0257d3d1dc5b" xsi:nil="true"/>
    <lcf76f155ced4ddcb4097134ff3c332f xmlns="38655f8e-bd28-47a3-962d-45434b477c1e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A7A544A5A1FA249AEB5D7EC956E0952" ma:contentTypeVersion="16" ma:contentTypeDescription="Een nieuw document maken." ma:contentTypeScope="" ma:versionID="01746ce0a8c3b407e37f70ec7d8b4aab">
  <xsd:schema xmlns:xsd="http://www.w3.org/2001/XMLSchema" xmlns:xs="http://www.w3.org/2001/XMLSchema" xmlns:p="http://schemas.microsoft.com/office/2006/metadata/properties" xmlns:ns2="38655f8e-bd28-47a3-962d-45434b477c1e" xmlns:ns3="76244e22-53f2-4b4c-9423-0257d3d1dc5b" targetNamespace="http://schemas.microsoft.com/office/2006/metadata/properties" ma:root="true" ma:fieldsID="000dc1a0ab42b262acc50c536168dc21" ns2:_="" ns3:_="">
    <xsd:import namespace="38655f8e-bd28-47a3-962d-45434b477c1e"/>
    <xsd:import namespace="76244e22-53f2-4b4c-9423-0257d3d1dc5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655f8e-bd28-47a3-962d-45434b477c1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19" nillable="true" ma:taxonomy="true" ma:internalName="lcf76f155ced4ddcb4097134ff3c332f" ma:taxonomyFieldName="MediaServiceImageTags" ma:displayName="Afbeeldingtags" ma:readOnly="false" ma:fieldId="{5cf76f15-5ced-4ddc-b409-7134ff3c332f}" ma:taxonomyMulti="true" ma:sspId="e22ac9f6-18ca-4786-a504-a75439efaec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244e22-53f2-4b4c-9423-0257d3d1dc5b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6839dab5-372b-4e7d-98a6-7dcc603a5df9}" ma:internalName="TaxCatchAll" ma:showField="CatchAllData" ma:web="76244e22-53f2-4b4c-9423-0257d3d1dc5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B9858BF-976A-41F7-BFCB-39EB027A741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4543F9A-04F5-4BAB-ABD2-FB7CCC54C37B}">
  <ds:schemaRefs>
    <ds:schemaRef ds:uri="http://purl.org/dc/dcmitype/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88cb57fa-9c11-41a1-9292-6de6b0b577e8"/>
    <ds:schemaRef ds:uri="http://schemas.microsoft.com/office/2006/metadata/properties"/>
    <ds:schemaRef ds:uri="fff55d7c-07f3-4c84-b9ad-f0cbcf1a2c70"/>
    <ds:schemaRef ds:uri="http://www.w3.org/XML/1998/namespace"/>
    <ds:schemaRef ds:uri="http://purl.org/dc/terms/"/>
    <ds:schemaRef ds:uri="76244e22-53f2-4b4c-9423-0257d3d1dc5b"/>
    <ds:schemaRef ds:uri="38655f8e-bd28-47a3-962d-45434b477c1e"/>
  </ds:schemaRefs>
</ds:datastoreItem>
</file>

<file path=customXml/itemProps3.xml><?xml version="1.0" encoding="utf-8"?>
<ds:datastoreItem xmlns:ds="http://schemas.openxmlformats.org/officeDocument/2006/customXml" ds:itemID="{1EF9506F-A47E-47B9-A7B3-10BB0435E46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8655f8e-bd28-47a3-962d-45434b477c1e"/>
    <ds:schemaRef ds:uri="76244e22-53f2-4b4c-9423-0257d3d1dc5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3240</TotalTime>
  <Words>204</Words>
  <Application>Microsoft Office PowerPoint</Application>
  <PresentationFormat>Diavoorstelling (16:9)</PresentationFormat>
  <Paragraphs>77</Paragraphs>
  <Slides>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4</vt:i4>
      </vt:variant>
      <vt:variant>
        <vt:lpstr>Diatitels</vt:lpstr>
      </vt:variant>
      <vt:variant>
        <vt:i4>3</vt:i4>
      </vt:variant>
    </vt:vector>
  </HeadingPairs>
  <TitlesOfParts>
    <vt:vector size="10" baseType="lpstr">
      <vt:lpstr>Arial</vt:lpstr>
      <vt:lpstr>Calibri</vt:lpstr>
      <vt:lpstr>Verdana</vt:lpstr>
      <vt:lpstr>Omslag bladen</vt:lpstr>
      <vt:lpstr>Titelbladen</vt:lpstr>
      <vt:lpstr>Presentatie met achtergrond</vt:lpstr>
      <vt:lpstr>Presentatie zonder achtergrond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Roy Voogd</dc:creator>
  <cp:lastModifiedBy>Diana van der Kolk</cp:lastModifiedBy>
  <cp:revision>85</cp:revision>
  <cp:lastPrinted>2025-05-09T08:47:17Z</cp:lastPrinted>
  <dcterms:created xsi:type="dcterms:W3CDTF">2018-11-06T23:57:18Z</dcterms:created>
  <dcterms:modified xsi:type="dcterms:W3CDTF">2025-09-23T15:41:45Z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0x0101005A7A544A5A1FA249AEB5D7EC956E0952</vt:lpwstr>
  </property>
  <property fmtid="{D5CDD505-2E9C-101B-9397-08002B2CF9AE}" pid="3" name="MediaServiceImageTags">
    <vt:lpwstr/>
  </property>
</Properties>
</file>